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18"/>
  </p:notesMasterIdLst>
  <p:sldIdLst>
    <p:sldId id="256" r:id="rId2"/>
    <p:sldId id="257" r:id="rId3"/>
    <p:sldId id="260" r:id="rId4"/>
    <p:sldId id="264" r:id="rId5"/>
    <p:sldId id="262" r:id="rId6"/>
    <p:sldId id="268" r:id="rId7"/>
    <p:sldId id="295" r:id="rId8"/>
    <p:sldId id="296" r:id="rId9"/>
    <p:sldId id="269" r:id="rId10"/>
    <p:sldId id="298" r:id="rId11"/>
    <p:sldId id="299" r:id="rId12"/>
    <p:sldId id="300" r:id="rId13"/>
    <p:sldId id="270" r:id="rId14"/>
    <p:sldId id="271" r:id="rId15"/>
    <p:sldId id="263" r:id="rId16"/>
    <p:sldId id="274" r:id="rId17"/>
  </p:sldIdLst>
  <p:sldSz cx="9144000" cy="5143500" type="screen16x9"/>
  <p:notesSz cx="6858000" cy="9144000"/>
  <p:embeddedFontLst>
    <p:embeddedFont>
      <p:font typeface="Roboto Black" panose="02000000000000000000" pitchFamily="2" charset="0"/>
      <p:bold r:id="rId19"/>
      <p:boldItalic r:id="rId20"/>
    </p:embeddedFont>
    <p:embeddedFont>
      <p:font typeface="Roboto Light" panose="02000000000000000000" pitchFamily="2" charset="0"/>
      <p:regular r:id="rId21"/>
      <p:bold r:id="rId22"/>
      <p:italic r:id="rId23"/>
      <p:boldItalic r:id="rId24"/>
    </p:embeddedFont>
    <p:embeddedFont>
      <p:font typeface="Roboto Mono Thin" panose="00000009000000000000" pitchFamily="49" charset="0"/>
      <p:regular r:id="rId25"/>
      <p:bold r:id="rId26"/>
      <p:italic r:id="rId27"/>
      <p:boldItalic r:id="rId28"/>
    </p:embeddedFont>
    <p:embeddedFont>
      <p:font typeface="Roboto Thin" panose="02000000000000000000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F83BCD67-5548-4E2D-82C0-EAEF3A18F944}">
          <p14:sldIdLst>
            <p14:sldId id="256"/>
            <p14:sldId id="257"/>
            <p14:sldId id="260"/>
            <p14:sldId id="264"/>
            <p14:sldId id="262"/>
            <p14:sldId id="268"/>
            <p14:sldId id="295"/>
            <p14:sldId id="296"/>
            <p14:sldId id="269"/>
            <p14:sldId id="298"/>
            <p14:sldId id="299"/>
            <p14:sldId id="300"/>
            <p14:sldId id="270"/>
            <p14:sldId id="271"/>
            <p14:sldId id="263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8F3DE38-D992-4EBD-9A0F-13DDB333805F}">
  <a:tblStyle styleId="{48F3DE38-D992-4EBD-9A0F-13DDB33380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2961" autoAdjust="0"/>
  </p:normalViewPr>
  <p:slideViewPr>
    <p:cSldViewPr snapToGrid="0">
      <p:cViewPr varScale="1">
        <p:scale>
          <a:sx n="109" d="100"/>
          <a:sy n="109" d="100"/>
        </p:scale>
        <p:origin x="88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5bb3dc62f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5bb3dc62f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g5bb3dc62fd_0_1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1" name="Google Shape;1001;g5bb3dc62fd_0_1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5dc4e38d7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5dc4e38d7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5d5c1b5eee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5d5c1b5eee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5dc4e38d7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5dc4e38d7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5bb3dc62f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5bb3dc62f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5bb3dc62fd_0_1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5bb3dc62fd_0_1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5bb3dc62fd_0_1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5bb3dc62fd_0_1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78672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5bb3dc62fd_0_1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5bb3dc62fd_0_1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8886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9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17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9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21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INFOGRAPHY">
  <p:cSld name="TITLE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2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3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ctrTitle" idx="4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ctrTitle" idx="5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_1_1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1_1_2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3681325" y="543450"/>
            <a:ext cx="5803500" cy="405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EFFC1"/>
              </a:solidFill>
            </a:endParaRPr>
          </a:p>
        </p:txBody>
      </p:sp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000"/>
              <a:buFont typeface="Roboto Black"/>
              <a:buNone/>
              <a:defRPr sz="3000" b="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3986575" y="2421700"/>
            <a:ext cx="4470900" cy="18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000"/>
              <a:buNone/>
              <a:defRPr sz="1000">
                <a:solidFill>
                  <a:srgbClr val="0E2A4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HREE COLUMNS 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88392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THREE COLUMNS 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ctrTitle" idx="2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ctrTitle" idx="3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ctrTitle" idx="4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6529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6" r:id="rId5"/>
    <p:sldLayoutId id="2147483660" r:id="rId6"/>
    <p:sldLayoutId id="2147483663" r:id="rId7"/>
    <p:sldLayoutId id="2147483667" r:id="rId8"/>
    <p:sldLayoutId id="214748366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accent1"/>
                </a:solidFill>
              </a:rPr>
              <a:t>SDP PROJECT</a:t>
            </a:r>
            <a:endParaRPr dirty="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accent1"/>
                </a:solidFill>
              </a:rPr>
              <a:t>PRESENTATION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10" name="Google Shape;110;p2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Pearl Patel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-IT112</a:t>
            </a:r>
            <a:endParaRPr dirty="0"/>
          </a:p>
        </p:txBody>
      </p:sp>
      <p:sp>
        <p:nvSpPr>
          <p:cNvPr id="111" name="Google Shape;111;p22"/>
          <p:cNvSpPr/>
          <p:nvPr/>
        </p:nvSpPr>
        <p:spPr>
          <a:xfrm>
            <a:off x="2238757" y="4488644"/>
            <a:ext cx="816022" cy="427879"/>
          </a:xfrm>
          <a:custGeom>
            <a:avLst/>
            <a:gdLst/>
            <a:ahLst/>
            <a:cxnLst/>
            <a:rect l="l" t="t" r="r" b="b"/>
            <a:pathLst>
              <a:path w="34008" h="17832" extrusionOk="0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2"/>
          <p:cNvSpPr/>
          <p:nvPr/>
        </p:nvSpPr>
        <p:spPr>
          <a:xfrm>
            <a:off x="3470397" y="1215078"/>
            <a:ext cx="406499" cy="127245"/>
          </a:xfrm>
          <a:custGeom>
            <a:avLst/>
            <a:gdLst/>
            <a:ahLst/>
            <a:cxnLst/>
            <a:rect l="l" t="t" r="r" b="b"/>
            <a:pathLst>
              <a:path w="16941" h="5303" extrusionOk="0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2"/>
          <p:cNvSpPr/>
          <p:nvPr/>
        </p:nvSpPr>
        <p:spPr>
          <a:xfrm>
            <a:off x="3559034" y="1342660"/>
            <a:ext cx="229224" cy="91349"/>
          </a:xfrm>
          <a:custGeom>
            <a:avLst/>
            <a:gdLst/>
            <a:ahLst/>
            <a:cxnLst/>
            <a:rect l="l" t="t" r="r" b="b"/>
            <a:pathLst>
              <a:path w="9553" h="3807" extrusionOk="0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2"/>
          <p:cNvSpPr/>
          <p:nvPr/>
        </p:nvSpPr>
        <p:spPr>
          <a:xfrm>
            <a:off x="3624733" y="1459947"/>
            <a:ext cx="114624" cy="98403"/>
          </a:xfrm>
          <a:custGeom>
            <a:avLst/>
            <a:gdLst/>
            <a:ahLst/>
            <a:cxnLst/>
            <a:rect l="l" t="t" r="r" b="b"/>
            <a:pathLst>
              <a:path w="4777" h="4101" extrusionOk="0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2"/>
          <p:cNvSpPr/>
          <p:nvPr/>
        </p:nvSpPr>
        <p:spPr>
          <a:xfrm>
            <a:off x="3378712" y="1082122"/>
            <a:ext cx="589869" cy="163910"/>
          </a:xfrm>
          <a:custGeom>
            <a:avLst/>
            <a:gdLst/>
            <a:ahLst/>
            <a:cxnLst/>
            <a:rect l="l" t="t" r="r" b="b"/>
            <a:pathLst>
              <a:path w="24583" h="6831" extrusionOk="0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2"/>
          <p:cNvSpPr/>
          <p:nvPr/>
        </p:nvSpPr>
        <p:spPr>
          <a:xfrm>
            <a:off x="-226081" y="902208"/>
            <a:ext cx="3448945" cy="3969997"/>
          </a:xfrm>
          <a:custGeom>
            <a:avLst/>
            <a:gdLst/>
            <a:ahLst/>
            <a:cxnLst/>
            <a:rect l="l" t="t" r="r" b="b"/>
            <a:pathLst>
              <a:path w="143736" h="165451" extrusionOk="0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2"/>
          <p:cNvSpPr/>
          <p:nvPr/>
        </p:nvSpPr>
        <p:spPr>
          <a:xfrm>
            <a:off x="36760" y="2657970"/>
            <a:ext cx="938276" cy="936765"/>
          </a:xfrm>
          <a:custGeom>
            <a:avLst/>
            <a:gdLst/>
            <a:ahLst/>
            <a:cxnLst/>
            <a:rect l="l" t="t" r="r" b="b"/>
            <a:pathLst>
              <a:path w="39103" h="39040" extrusionOk="0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2"/>
          <p:cNvSpPr/>
          <p:nvPr/>
        </p:nvSpPr>
        <p:spPr>
          <a:xfrm>
            <a:off x="1655007" y="2725228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2"/>
          <p:cNvSpPr/>
          <p:nvPr/>
        </p:nvSpPr>
        <p:spPr>
          <a:xfrm>
            <a:off x="1031545" y="2553759"/>
            <a:ext cx="669341" cy="660798"/>
          </a:xfrm>
          <a:custGeom>
            <a:avLst/>
            <a:gdLst/>
            <a:ahLst/>
            <a:cxnLst/>
            <a:rect l="l" t="t" r="r" b="b"/>
            <a:pathLst>
              <a:path w="27895" h="27539" extrusionOk="0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2"/>
          <p:cNvSpPr/>
          <p:nvPr/>
        </p:nvSpPr>
        <p:spPr>
          <a:xfrm>
            <a:off x="-1529537" y="1971857"/>
            <a:ext cx="426367" cy="424831"/>
          </a:xfrm>
          <a:custGeom>
            <a:avLst/>
            <a:gdLst/>
            <a:ahLst/>
            <a:cxnLst/>
            <a:rect l="l" t="t" r="r" b="b"/>
            <a:pathLst>
              <a:path w="17769" h="17705" extrusionOk="0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2"/>
          <p:cNvSpPr/>
          <p:nvPr/>
        </p:nvSpPr>
        <p:spPr>
          <a:xfrm>
            <a:off x="-1075696" y="1926026"/>
            <a:ext cx="301065" cy="297994"/>
          </a:xfrm>
          <a:custGeom>
            <a:avLst/>
            <a:gdLst/>
            <a:ahLst/>
            <a:cxnLst/>
            <a:rect l="l" t="t" r="r" b="b"/>
            <a:pathLst>
              <a:path w="12547" h="12419" extrusionOk="0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2"/>
          <p:cNvSpPr/>
          <p:nvPr/>
        </p:nvSpPr>
        <p:spPr>
          <a:xfrm>
            <a:off x="1994248" y="196727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2"/>
          <p:cNvSpPr/>
          <p:nvPr/>
        </p:nvSpPr>
        <p:spPr>
          <a:xfrm>
            <a:off x="1994248" y="209869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2"/>
          <p:cNvSpPr/>
          <p:nvPr/>
        </p:nvSpPr>
        <p:spPr>
          <a:xfrm>
            <a:off x="1994248" y="2230115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2"/>
          <p:cNvSpPr/>
          <p:nvPr/>
        </p:nvSpPr>
        <p:spPr>
          <a:xfrm>
            <a:off x="1994248" y="24944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2"/>
          <p:cNvSpPr/>
          <p:nvPr/>
        </p:nvSpPr>
        <p:spPr>
          <a:xfrm>
            <a:off x="1994248" y="262588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2"/>
          <p:cNvSpPr/>
          <p:nvPr/>
        </p:nvSpPr>
        <p:spPr>
          <a:xfrm>
            <a:off x="1994248" y="288873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2"/>
          <p:cNvSpPr/>
          <p:nvPr/>
        </p:nvSpPr>
        <p:spPr>
          <a:xfrm>
            <a:off x="1994248" y="302015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2"/>
          <p:cNvSpPr/>
          <p:nvPr/>
        </p:nvSpPr>
        <p:spPr>
          <a:xfrm>
            <a:off x="1994248" y="32829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2"/>
          <p:cNvSpPr/>
          <p:nvPr/>
        </p:nvSpPr>
        <p:spPr>
          <a:xfrm>
            <a:off x="58164" y="196727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2"/>
          <p:cNvSpPr/>
          <p:nvPr/>
        </p:nvSpPr>
        <p:spPr>
          <a:xfrm>
            <a:off x="58164" y="209869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2"/>
          <p:cNvSpPr/>
          <p:nvPr/>
        </p:nvSpPr>
        <p:spPr>
          <a:xfrm>
            <a:off x="58164" y="2363047"/>
            <a:ext cx="1147609" cy="38248"/>
          </a:xfrm>
          <a:custGeom>
            <a:avLst/>
            <a:gdLst/>
            <a:ahLst/>
            <a:cxnLst/>
            <a:rect l="l" t="t" r="r" b="b"/>
            <a:pathLst>
              <a:path w="47827" h="1594" extrusionOk="0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2"/>
          <p:cNvSpPr/>
          <p:nvPr/>
        </p:nvSpPr>
        <p:spPr>
          <a:xfrm>
            <a:off x="2108848" y="1701385"/>
            <a:ext cx="701422" cy="114648"/>
          </a:xfrm>
          <a:custGeom>
            <a:avLst/>
            <a:gdLst/>
            <a:ahLst/>
            <a:cxnLst/>
            <a:rect l="l" t="t" r="r" b="b"/>
            <a:pathLst>
              <a:path w="29232" h="4778" extrusionOk="0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2"/>
          <p:cNvSpPr/>
          <p:nvPr/>
        </p:nvSpPr>
        <p:spPr>
          <a:xfrm>
            <a:off x="560907" y="1701385"/>
            <a:ext cx="699886" cy="114648"/>
          </a:xfrm>
          <a:custGeom>
            <a:avLst/>
            <a:gdLst/>
            <a:ahLst/>
            <a:cxnLst/>
            <a:rect l="l" t="t" r="r" b="b"/>
            <a:pathLst>
              <a:path w="29168" h="4778" extrusionOk="0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-1540239" y="2988045"/>
            <a:ext cx="735039" cy="1488386"/>
          </a:xfrm>
          <a:custGeom>
            <a:avLst/>
            <a:gdLst/>
            <a:ahLst/>
            <a:cxnLst/>
            <a:rect l="l" t="t" r="r" b="b"/>
            <a:pathLst>
              <a:path w="30633" h="62029" extrusionOk="0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2"/>
          <p:cNvSpPr/>
          <p:nvPr/>
        </p:nvSpPr>
        <p:spPr>
          <a:xfrm>
            <a:off x="-1210164" y="4037850"/>
            <a:ext cx="76424" cy="382048"/>
          </a:xfrm>
          <a:custGeom>
            <a:avLst/>
            <a:gdLst/>
            <a:ahLst/>
            <a:cxnLst/>
            <a:rect l="l" t="t" r="r" b="b"/>
            <a:pathLst>
              <a:path w="3185" h="15922" extrusionOk="0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2"/>
          <p:cNvSpPr/>
          <p:nvPr/>
        </p:nvSpPr>
        <p:spPr>
          <a:xfrm>
            <a:off x="24523" y="394881"/>
            <a:ext cx="1228616" cy="426343"/>
          </a:xfrm>
          <a:custGeom>
            <a:avLst/>
            <a:gdLst/>
            <a:ahLst/>
            <a:cxnLst/>
            <a:rect l="l" t="t" r="r" b="b"/>
            <a:pathLst>
              <a:path w="51203" h="17768" extrusionOk="0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2"/>
          <p:cNvSpPr/>
          <p:nvPr/>
        </p:nvSpPr>
        <p:spPr>
          <a:xfrm>
            <a:off x="2605497" y="99575"/>
            <a:ext cx="1101778" cy="368659"/>
          </a:xfrm>
          <a:custGeom>
            <a:avLst/>
            <a:gdLst/>
            <a:ahLst/>
            <a:cxnLst/>
            <a:rect l="l" t="t" r="r" b="b"/>
            <a:pathLst>
              <a:path w="45917" h="15364" extrusionOk="0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2"/>
          <p:cNvSpPr/>
          <p:nvPr/>
        </p:nvSpPr>
        <p:spPr>
          <a:xfrm>
            <a:off x="-742573" y="2272898"/>
            <a:ext cx="233831" cy="200046"/>
          </a:xfrm>
          <a:custGeom>
            <a:avLst/>
            <a:gdLst/>
            <a:ahLst/>
            <a:cxnLst/>
            <a:rect l="l" t="t" r="r" b="b"/>
            <a:pathLst>
              <a:path w="9745" h="8337" extrusionOk="0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2"/>
          <p:cNvSpPr/>
          <p:nvPr/>
        </p:nvSpPr>
        <p:spPr>
          <a:xfrm>
            <a:off x="2385439" y="1418388"/>
            <a:ext cx="233831" cy="200502"/>
          </a:xfrm>
          <a:custGeom>
            <a:avLst/>
            <a:gdLst/>
            <a:ahLst/>
            <a:cxnLst/>
            <a:rect l="l" t="t" r="r" b="b"/>
            <a:pathLst>
              <a:path w="9745" h="8356" extrusionOk="0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2"/>
          <p:cNvSpPr/>
          <p:nvPr/>
        </p:nvSpPr>
        <p:spPr>
          <a:xfrm>
            <a:off x="3338976" y="2473808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2"/>
          <p:cNvSpPr/>
          <p:nvPr/>
        </p:nvSpPr>
        <p:spPr>
          <a:xfrm>
            <a:off x="742741" y="4509280"/>
            <a:ext cx="189513" cy="162758"/>
          </a:xfrm>
          <a:custGeom>
            <a:avLst/>
            <a:gdLst/>
            <a:ahLst/>
            <a:cxnLst/>
            <a:rect l="l" t="t" r="r" b="b"/>
            <a:pathLst>
              <a:path w="7898" h="6783" extrusionOk="0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2"/>
          <p:cNvSpPr/>
          <p:nvPr/>
        </p:nvSpPr>
        <p:spPr>
          <a:xfrm>
            <a:off x="3910489" y="755070"/>
            <a:ext cx="187977" cy="162422"/>
          </a:xfrm>
          <a:custGeom>
            <a:avLst/>
            <a:gdLst/>
            <a:ahLst/>
            <a:cxnLst/>
            <a:rect l="l" t="t" r="r" b="b"/>
            <a:pathLst>
              <a:path w="7834" h="6769" extrusionOk="0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2"/>
          <p:cNvSpPr/>
          <p:nvPr/>
        </p:nvSpPr>
        <p:spPr>
          <a:xfrm>
            <a:off x="1221034" y="4212030"/>
            <a:ext cx="276182" cy="199518"/>
          </a:xfrm>
          <a:custGeom>
            <a:avLst/>
            <a:gdLst/>
            <a:ahLst/>
            <a:cxnLst/>
            <a:rect l="l" t="t" r="r" b="b"/>
            <a:pathLst>
              <a:path w="11510" h="8315" extrusionOk="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2"/>
          <p:cNvSpPr/>
          <p:nvPr/>
        </p:nvSpPr>
        <p:spPr>
          <a:xfrm>
            <a:off x="-707421" y="2509753"/>
            <a:ext cx="195607" cy="1401284"/>
          </a:xfrm>
          <a:custGeom>
            <a:avLst/>
            <a:gdLst/>
            <a:ahLst/>
            <a:cxnLst/>
            <a:rect l="l" t="t" r="r" b="b"/>
            <a:pathLst>
              <a:path w="8152" h="58399" extrusionOk="0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-1324776" y="889958"/>
            <a:ext cx="779358" cy="716707"/>
          </a:xfrm>
          <a:custGeom>
            <a:avLst/>
            <a:gdLst/>
            <a:ahLst/>
            <a:cxnLst/>
            <a:rect l="l" t="t" r="r" b="b"/>
            <a:pathLst>
              <a:path w="32480" h="29869" extrusionOk="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2"/>
          <p:cNvSpPr/>
          <p:nvPr/>
        </p:nvSpPr>
        <p:spPr>
          <a:xfrm>
            <a:off x="3719465" y="1657616"/>
            <a:ext cx="932182" cy="716707"/>
          </a:xfrm>
          <a:custGeom>
            <a:avLst/>
            <a:gdLst/>
            <a:ahLst/>
            <a:cxnLst/>
            <a:rect l="l" t="t" r="r" b="b"/>
            <a:pathLst>
              <a:path w="38849" h="29869" extrusionOk="0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2"/>
          <p:cNvSpPr/>
          <p:nvPr/>
        </p:nvSpPr>
        <p:spPr>
          <a:xfrm>
            <a:off x="3328274" y="2971248"/>
            <a:ext cx="236879" cy="1473101"/>
          </a:xfrm>
          <a:custGeom>
            <a:avLst/>
            <a:gdLst/>
            <a:ahLst/>
            <a:cxnLst/>
            <a:rect l="l" t="t" r="r" b="b"/>
            <a:pathLst>
              <a:path w="9872" h="61392" extrusionOk="0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3759681" y="2919947"/>
            <a:ext cx="126382" cy="71193"/>
          </a:xfrm>
          <a:custGeom>
            <a:avLst/>
            <a:gdLst/>
            <a:ahLst/>
            <a:cxnLst/>
            <a:rect l="l" t="t" r="r" b="b"/>
            <a:pathLst>
              <a:path w="5267" h="2967" extrusionOk="0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4206947" y="3632911"/>
            <a:ext cx="151288" cy="169645"/>
          </a:xfrm>
          <a:custGeom>
            <a:avLst/>
            <a:gdLst/>
            <a:ahLst/>
            <a:cxnLst/>
            <a:rect l="l" t="t" r="r" b="b"/>
            <a:pathLst>
              <a:path w="6305" h="7070" extrusionOk="0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3902835" y="2990972"/>
            <a:ext cx="301065" cy="314934"/>
          </a:xfrm>
          <a:custGeom>
            <a:avLst/>
            <a:gdLst/>
            <a:ahLst/>
            <a:cxnLst/>
            <a:rect l="l" t="t" r="r" b="b"/>
            <a:pathLst>
              <a:path w="12547" h="13125" extrusionOk="0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2"/>
          <p:cNvSpPr/>
          <p:nvPr/>
        </p:nvSpPr>
        <p:spPr>
          <a:xfrm>
            <a:off x="3358844" y="2801628"/>
            <a:ext cx="234863" cy="151288"/>
          </a:xfrm>
          <a:custGeom>
            <a:avLst/>
            <a:gdLst/>
            <a:ahLst/>
            <a:cxnLst/>
            <a:rect l="l" t="t" r="r" b="b"/>
            <a:pathLst>
              <a:path w="9788" h="6305" extrusionOk="0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2"/>
          <p:cNvSpPr/>
          <p:nvPr/>
        </p:nvSpPr>
        <p:spPr>
          <a:xfrm>
            <a:off x="4240660" y="3481406"/>
            <a:ext cx="56460" cy="113328"/>
          </a:xfrm>
          <a:custGeom>
            <a:avLst/>
            <a:gdLst/>
            <a:ahLst/>
            <a:cxnLst/>
            <a:rect l="l" t="t" r="r" b="b"/>
            <a:pathLst>
              <a:path w="2353" h="4723" extrusionOk="0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2"/>
          <p:cNvSpPr/>
          <p:nvPr/>
        </p:nvSpPr>
        <p:spPr>
          <a:xfrm>
            <a:off x="3623197" y="2875820"/>
            <a:ext cx="116160" cy="57252"/>
          </a:xfrm>
          <a:custGeom>
            <a:avLst/>
            <a:gdLst/>
            <a:ahLst/>
            <a:cxnLst/>
            <a:rect l="l" t="t" r="r" b="b"/>
            <a:pathLst>
              <a:path w="4841" h="2386" extrusionOk="0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2"/>
          <p:cNvSpPr/>
          <p:nvPr/>
        </p:nvSpPr>
        <p:spPr>
          <a:xfrm>
            <a:off x="4191423" y="3335613"/>
            <a:ext cx="73593" cy="110881"/>
          </a:xfrm>
          <a:custGeom>
            <a:avLst/>
            <a:gdLst/>
            <a:ahLst/>
            <a:cxnLst/>
            <a:rect l="l" t="t" r="r" b="b"/>
            <a:pathLst>
              <a:path w="3067" h="4621" extrusionOk="0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2"/>
          <p:cNvSpPr/>
          <p:nvPr/>
        </p:nvSpPr>
        <p:spPr>
          <a:xfrm>
            <a:off x="-1914609" y="1987070"/>
            <a:ext cx="215475" cy="415737"/>
          </a:xfrm>
          <a:custGeom>
            <a:avLst/>
            <a:gdLst/>
            <a:ahLst/>
            <a:cxnLst/>
            <a:rect l="l" t="t" r="r" b="b"/>
            <a:pathLst>
              <a:path w="8980" h="17326" extrusionOk="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2"/>
          <p:cNvSpPr/>
          <p:nvPr/>
        </p:nvSpPr>
        <p:spPr>
          <a:xfrm>
            <a:off x="-1742565" y="2580202"/>
            <a:ext cx="87750" cy="103778"/>
          </a:xfrm>
          <a:custGeom>
            <a:avLst/>
            <a:gdLst/>
            <a:ahLst/>
            <a:cxnLst/>
            <a:rect l="l" t="t" r="r" b="b"/>
            <a:pathLst>
              <a:path w="3657" h="4325" extrusionOk="0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2"/>
          <p:cNvSpPr/>
          <p:nvPr/>
        </p:nvSpPr>
        <p:spPr>
          <a:xfrm>
            <a:off x="-1796962" y="2440191"/>
            <a:ext cx="68794" cy="109321"/>
          </a:xfrm>
          <a:custGeom>
            <a:avLst/>
            <a:gdLst/>
            <a:ahLst/>
            <a:cxnLst/>
            <a:rect l="l" t="t" r="r" b="b"/>
            <a:pathLst>
              <a:path w="2867" h="4556" extrusionOk="0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2"/>
          <p:cNvSpPr/>
          <p:nvPr/>
        </p:nvSpPr>
        <p:spPr>
          <a:xfrm>
            <a:off x="-1778629" y="1845187"/>
            <a:ext cx="77552" cy="108361"/>
          </a:xfrm>
          <a:custGeom>
            <a:avLst/>
            <a:gdLst/>
            <a:ahLst/>
            <a:cxnLst/>
            <a:rect l="l" t="t" r="r" b="b"/>
            <a:pathLst>
              <a:path w="3232" h="4516" extrusionOk="0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2"/>
          <p:cNvSpPr/>
          <p:nvPr/>
        </p:nvSpPr>
        <p:spPr>
          <a:xfrm>
            <a:off x="-1647209" y="1518015"/>
            <a:ext cx="213963" cy="213963"/>
          </a:xfrm>
          <a:custGeom>
            <a:avLst/>
            <a:gdLst/>
            <a:ahLst/>
            <a:cxnLst/>
            <a:rect l="l" t="t" r="r" b="b"/>
            <a:pathLst>
              <a:path w="8917" h="8917" extrusionOk="0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2"/>
          <p:cNvSpPr/>
          <p:nvPr/>
        </p:nvSpPr>
        <p:spPr>
          <a:xfrm>
            <a:off x="-1709860" y="1717486"/>
            <a:ext cx="87126" cy="100059"/>
          </a:xfrm>
          <a:custGeom>
            <a:avLst/>
            <a:gdLst/>
            <a:ahLst/>
            <a:cxnLst/>
            <a:rect l="l" t="t" r="r" b="b"/>
            <a:pathLst>
              <a:path w="3631" h="4170" extrusionOk="0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-1658918" y="2705552"/>
            <a:ext cx="222626" cy="225985"/>
          </a:xfrm>
          <a:custGeom>
            <a:avLst/>
            <a:gdLst/>
            <a:ahLst/>
            <a:cxnLst/>
            <a:rect l="l" t="t" r="r" b="b"/>
            <a:pathLst>
              <a:path w="9278" h="9418" extrusionOk="0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2"/>
          <p:cNvSpPr/>
          <p:nvPr/>
        </p:nvSpPr>
        <p:spPr>
          <a:xfrm>
            <a:off x="-828907" y="4537210"/>
            <a:ext cx="309464" cy="315150"/>
          </a:xfrm>
          <a:custGeom>
            <a:avLst/>
            <a:gdLst/>
            <a:ahLst/>
            <a:cxnLst/>
            <a:rect l="l" t="t" r="r" b="b"/>
            <a:pathLst>
              <a:path w="12897" h="13134" extrusionOk="0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2"/>
          <p:cNvSpPr/>
          <p:nvPr/>
        </p:nvSpPr>
        <p:spPr>
          <a:xfrm>
            <a:off x="-368419" y="4909037"/>
            <a:ext cx="125566" cy="57924"/>
          </a:xfrm>
          <a:custGeom>
            <a:avLst/>
            <a:gdLst/>
            <a:ahLst/>
            <a:cxnLst/>
            <a:rect l="l" t="t" r="r" b="b"/>
            <a:pathLst>
              <a:path w="5233" h="2414" extrusionOk="0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2"/>
          <p:cNvSpPr/>
          <p:nvPr/>
        </p:nvSpPr>
        <p:spPr>
          <a:xfrm>
            <a:off x="-918433" y="4248190"/>
            <a:ext cx="53629" cy="112105"/>
          </a:xfrm>
          <a:custGeom>
            <a:avLst/>
            <a:gdLst/>
            <a:ahLst/>
            <a:cxnLst/>
            <a:rect l="l" t="t" r="r" b="b"/>
            <a:pathLst>
              <a:path w="2235" h="4672" extrusionOk="0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2"/>
          <p:cNvSpPr/>
          <p:nvPr/>
        </p:nvSpPr>
        <p:spPr>
          <a:xfrm>
            <a:off x="-887767" y="4396863"/>
            <a:ext cx="71865" cy="110137"/>
          </a:xfrm>
          <a:custGeom>
            <a:avLst/>
            <a:gdLst/>
            <a:ahLst/>
            <a:cxnLst/>
            <a:rect l="l" t="t" r="r" b="b"/>
            <a:pathLst>
              <a:path w="2995" h="4590" extrusionOk="0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-977892" y="4039386"/>
            <a:ext cx="151288" cy="171156"/>
          </a:xfrm>
          <a:custGeom>
            <a:avLst/>
            <a:gdLst/>
            <a:ahLst/>
            <a:cxnLst/>
            <a:rect l="l" t="t" r="r" b="b"/>
            <a:pathLst>
              <a:path w="6305" h="7133" extrusionOk="0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-509462" y="4852241"/>
            <a:ext cx="126022" cy="70401"/>
          </a:xfrm>
          <a:custGeom>
            <a:avLst/>
            <a:gdLst/>
            <a:ahLst/>
            <a:cxnLst/>
            <a:rect l="l" t="t" r="r" b="b"/>
            <a:pathLst>
              <a:path w="5252" h="2934" extrusionOk="0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2"/>
          <p:cNvSpPr/>
          <p:nvPr/>
        </p:nvSpPr>
        <p:spPr>
          <a:xfrm>
            <a:off x="-209260" y="4890537"/>
            <a:ext cx="227713" cy="151288"/>
          </a:xfrm>
          <a:custGeom>
            <a:avLst/>
            <a:gdLst/>
            <a:ahLst/>
            <a:cxnLst/>
            <a:rect l="l" t="t" r="r" b="b"/>
            <a:pathLst>
              <a:path w="9490" h="6305" extrusionOk="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2"/>
          <p:cNvSpPr/>
          <p:nvPr/>
        </p:nvSpPr>
        <p:spPr>
          <a:xfrm>
            <a:off x="1331051" y="1643317"/>
            <a:ext cx="230784" cy="230784"/>
          </a:xfrm>
          <a:custGeom>
            <a:avLst/>
            <a:gdLst/>
            <a:ahLst/>
            <a:cxnLst/>
            <a:rect l="l" t="t" r="r" b="b"/>
            <a:pathLst>
              <a:path w="9618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2"/>
          <p:cNvSpPr/>
          <p:nvPr/>
        </p:nvSpPr>
        <p:spPr>
          <a:xfrm>
            <a:off x="2385439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2"/>
          <p:cNvSpPr/>
          <p:nvPr/>
        </p:nvSpPr>
        <p:spPr>
          <a:xfrm>
            <a:off x="2963071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2"/>
          <p:cNvSpPr/>
          <p:nvPr/>
        </p:nvSpPr>
        <p:spPr>
          <a:xfrm>
            <a:off x="-493481" y="4066884"/>
            <a:ext cx="453865" cy="583750"/>
          </a:xfrm>
          <a:custGeom>
            <a:avLst/>
            <a:gdLst/>
            <a:ahLst/>
            <a:cxnLst/>
            <a:rect l="l" t="t" r="r" b="b"/>
            <a:pathLst>
              <a:path w="18915" h="24328" extrusionOk="0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2"/>
          <p:cNvSpPr/>
          <p:nvPr/>
        </p:nvSpPr>
        <p:spPr>
          <a:xfrm>
            <a:off x="-398749" y="4164688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2"/>
          <p:cNvSpPr/>
          <p:nvPr/>
        </p:nvSpPr>
        <p:spPr>
          <a:xfrm>
            <a:off x="-398749" y="4238040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2"/>
          <p:cNvSpPr/>
          <p:nvPr/>
        </p:nvSpPr>
        <p:spPr>
          <a:xfrm>
            <a:off x="-398749" y="4311369"/>
            <a:ext cx="212428" cy="38248"/>
          </a:xfrm>
          <a:custGeom>
            <a:avLst/>
            <a:gdLst/>
            <a:ahLst/>
            <a:cxnLst/>
            <a:rect l="l" t="t" r="r" b="b"/>
            <a:pathLst>
              <a:path w="8853" h="1594" extrusionOk="0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2"/>
          <p:cNvSpPr/>
          <p:nvPr/>
        </p:nvSpPr>
        <p:spPr>
          <a:xfrm>
            <a:off x="3959391" y="2384451"/>
            <a:ext cx="385096" cy="427903"/>
          </a:xfrm>
          <a:custGeom>
            <a:avLst/>
            <a:gdLst/>
            <a:ahLst/>
            <a:cxnLst/>
            <a:rect l="l" t="t" r="r" b="b"/>
            <a:pathLst>
              <a:path w="16049" h="17833" extrusionOk="0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2"/>
          <p:cNvSpPr/>
          <p:nvPr/>
        </p:nvSpPr>
        <p:spPr>
          <a:xfrm>
            <a:off x="1338705" y="153948"/>
            <a:ext cx="504279" cy="431958"/>
          </a:xfrm>
          <a:custGeom>
            <a:avLst/>
            <a:gdLst/>
            <a:ahLst/>
            <a:cxnLst/>
            <a:rect l="l" t="t" r="r" b="b"/>
            <a:pathLst>
              <a:path w="21016" h="18002" extrusionOk="0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2"/>
          <p:cNvSpPr/>
          <p:nvPr/>
        </p:nvSpPr>
        <p:spPr>
          <a:xfrm>
            <a:off x="1483875" y="232891"/>
            <a:ext cx="97804" cy="226177"/>
          </a:xfrm>
          <a:custGeom>
            <a:avLst/>
            <a:gdLst/>
            <a:ahLst/>
            <a:cxnLst/>
            <a:rect l="l" t="t" r="r" b="b"/>
            <a:pathLst>
              <a:path w="4076" h="9426" extrusionOk="0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-1092516" y="2430305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2"/>
          <p:cNvSpPr/>
          <p:nvPr/>
        </p:nvSpPr>
        <p:spPr>
          <a:xfrm>
            <a:off x="-488898" y="1446198"/>
            <a:ext cx="145194" cy="145194"/>
          </a:xfrm>
          <a:custGeom>
            <a:avLst/>
            <a:gdLst/>
            <a:ahLst/>
            <a:cxnLst/>
            <a:rect l="l" t="t" r="r" b="b"/>
            <a:pathLst>
              <a:path w="6051" h="6051" extrusionOk="0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2"/>
          <p:cNvSpPr/>
          <p:nvPr/>
        </p:nvSpPr>
        <p:spPr>
          <a:xfrm>
            <a:off x="3936452" y="266508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2"/>
          <p:cNvSpPr/>
          <p:nvPr/>
        </p:nvSpPr>
        <p:spPr>
          <a:xfrm>
            <a:off x="-1092516" y="2699241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2"/>
          <p:cNvSpPr/>
          <p:nvPr/>
        </p:nvSpPr>
        <p:spPr>
          <a:xfrm>
            <a:off x="169693" y="1435496"/>
            <a:ext cx="165062" cy="166597"/>
          </a:xfrm>
          <a:custGeom>
            <a:avLst/>
            <a:gdLst/>
            <a:ahLst/>
            <a:cxnLst/>
            <a:rect l="l" t="t" r="r" b="b"/>
            <a:pathLst>
              <a:path w="6879" h="6943" extrusionOk="0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849711" y="1453829"/>
            <a:ext cx="1453233" cy="129933"/>
          </a:xfrm>
          <a:custGeom>
            <a:avLst/>
            <a:gdLst/>
            <a:ahLst/>
            <a:cxnLst/>
            <a:rect l="l" t="t" r="r" b="b"/>
            <a:pathLst>
              <a:path w="60564" h="5415" extrusionOk="0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2"/>
          <p:cNvSpPr/>
          <p:nvPr/>
        </p:nvSpPr>
        <p:spPr>
          <a:xfrm>
            <a:off x="-848007" y="158003"/>
            <a:ext cx="2017116" cy="591405"/>
          </a:xfrm>
          <a:custGeom>
            <a:avLst/>
            <a:gdLst/>
            <a:ahLst/>
            <a:cxnLst/>
            <a:rect l="l" t="t" r="r" b="b"/>
            <a:pathLst>
              <a:path w="84064" h="24647" extrusionOk="0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2"/>
          <p:cNvSpPr/>
          <p:nvPr/>
        </p:nvSpPr>
        <p:spPr>
          <a:xfrm>
            <a:off x="3445946" y="532397"/>
            <a:ext cx="809903" cy="1066626"/>
          </a:xfrm>
          <a:custGeom>
            <a:avLst/>
            <a:gdLst/>
            <a:ahLst/>
            <a:cxnLst/>
            <a:rect l="l" t="t" r="r" b="b"/>
            <a:pathLst>
              <a:path w="33753" h="44452" extrusionOk="0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2"/>
          <p:cNvSpPr/>
          <p:nvPr/>
        </p:nvSpPr>
        <p:spPr>
          <a:xfrm>
            <a:off x="-1256018" y="481959"/>
            <a:ext cx="129909" cy="302217"/>
          </a:xfrm>
          <a:custGeom>
            <a:avLst/>
            <a:gdLst/>
            <a:ahLst/>
            <a:cxnLst/>
            <a:rect l="l" t="t" r="r" b="b"/>
            <a:pathLst>
              <a:path w="5414" h="12595" extrusionOk="0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2"/>
          <p:cNvSpPr/>
          <p:nvPr/>
        </p:nvSpPr>
        <p:spPr>
          <a:xfrm>
            <a:off x="-432366" y="3597758"/>
            <a:ext cx="129909" cy="302577"/>
          </a:xfrm>
          <a:custGeom>
            <a:avLst/>
            <a:gdLst/>
            <a:ahLst/>
            <a:cxnLst/>
            <a:rect l="l" t="t" r="r" b="b"/>
            <a:pathLst>
              <a:path w="5414" h="12610" extrusionOk="0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2"/>
          <p:cNvSpPr/>
          <p:nvPr/>
        </p:nvSpPr>
        <p:spPr>
          <a:xfrm>
            <a:off x="-1074160" y="481959"/>
            <a:ext cx="128373" cy="302217"/>
          </a:xfrm>
          <a:custGeom>
            <a:avLst/>
            <a:gdLst/>
            <a:ahLst/>
            <a:cxnLst/>
            <a:rect l="l" t="t" r="r" b="b"/>
            <a:pathLst>
              <a:path w="5350" h="12595" extrusionOk="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2"/>
          <p:cNvSpPr/>
          <p:nvPr/>
        </p:nvSpPr>
        <p:spPr>
          <a:xfrm>
            <a:off x="-432366" y="1941311"/>
            <a:ext cx="129909" cy="1601450"/>
          </a:xfrm>
          <a:custGeom>
            <a:avLst/>
            <a:gdLst/>
            <a:ahLst/>
            <a:cxnLst/>
            <a:rect l="l" t="t" r="r" b="b"/>
            <a:pathLst>
              <a:path w="5414" h="66741" extrusionOk="0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2"/>
          <p:cNvSpPr/>
          <p:nvPr/>
        </p:nvSpPr>
        <p:spPr>
          <a:xfrm>
            <a:off x="3209091" y="4536010"/>
            <a:ext cx="1005510" cy="152824"/>
          </a:xfrm>
          <a:custGeom>
            <a:avLst/>
            <a:gdLst/>
            <a:ahLst/>
            <a:cxnLst/>
            <a:rect l="l" t="t" r="r" b="b"/>
            <a:pathLst>
              <a:path w="41905" h="6369" extrusionOk="0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2"/>
          <p:cNvSpPr/>
          <p:nvPr/>
        </p:nvSpPr>
        <p:spPr>
          <a:xfrm>
            <a:off x="168637" y="4665895"/>
            <a:ext cx="1180770" cy="378017"/>
          </a:xfrm>
          <a:custGeom>
            <a:avLst/>
            <a:gdLst/>
            <a:ahLst/>
            <a:cxnLst/>
            <a:rect l="l" t="t" r="r" b="b"/>
            <a:pathLst>
              <a:path w="49209" h="15754" extrusionOk="0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2"/>
          <p:cNvSpPr/>
          <p:nvPr/>
        </p:nvSpPr>
        <p:spPr>
          <a:xfrm>
            <a:off x="-1356869" y="2564773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2"/>
          <p:cNvSpPr/>
          <p:nvPr/>
        </p:nvSpPr>
        <p:spPr>
          <a:xfrm>
            <a:off x="-1317134" y="1615819"/>
            <a:ext cx="594452" cy="129909"/>
          </a:xfrm>
          <a:custGeom>
            <a:avLst/>
            <a:gdLst/>
            <a:ahLst/>
            <a:cxnLst/>
            <a:rect l="l" t="t" r="r" b="b"/>
            <a:pathLst>
              <a:path w="24774" h="5414" extrusionOk="0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2"/>
          <p:cNvSpPr/>
          <p:nvPr/>
        </p:nvSpPr>
        <p:spPr>
          <a:xfrm>
            <a:off x="3688919" y="3380771"/>
            <a:ext cx="169645" cy="437069"/>
          </a:xfrm>
          <a:custGeom>
            <a:avLst/>
            <a:gdLst/>
            <a:ahLst/>
            <a:cxnLst/>
            <a:rect l="l" t="t" r="r" b="b"/>
            <a:pathLst>
              <a:path w="7070" h="18215" extrusionOk="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2"/>
          <p:cNvSpPr/>
          <p:nvPr/>
        </p:nvSpPr>
        <p:spPr>
          <a:xfrm>
            <a:off x="3875336" y="3379235"/>
            <a:ext cx="171180" cy="438605"/>
          </a:xfrm>
          <a:custGeom>
            <a:avLst/>
            <a:gdLst/>
            <a:ahLst/>
            <a:cxnLst/>
            <a:rect l="l" t="t" r="r" b="b"/>
            <a:pathLst>
              <a:path w="7134" h="18279" extrusionOk="0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2"/>
          <p:cNvSpPr/>
          <p:nvPr/>
        </p:nvSpPr>
        <p:spPr>
          <a:xfrm>
            <a:off x="3779068" y="3467873"/>
            <a:ext cx="177275" cy="111577"/>
          </a:xfrm>
          <a:custGeom>
            <a:avLst/>
            <a:gdLst/>
            <a:ahLst/>
            <a:cxnLst/>
            <a:rect l="l" t="t" r="r" b="b"/>
            <a:pathLst>
              <a:path w="7388" h="4650" extrusionOk="0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2"/>
          <p:cNvSpPr/>
          <p:nvPr/>
        </p:nvSpPr>
        <p:spPr>
          <a:xfrm>
            <a:off x="3867706" y="3617626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2"/>
          <p:cNvSpPr/>
          <p:nvPr/>
        </p:nvSpPr>
        <p:spPr>
          <a:xfrm>
            <a:off x="3650719" y="3330334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2"/>
          <p:cNvSpPr/>
          <p:nvPr/>
        </p:nvSpPr>
        <p:spPr>
          <a:xfrm>
            <a:off x="3650719" y="3830030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2"/>
          <p:cNvSpPr/>
          <p:nvPr/>
        </p:nvSpPr>
        <p:spPr>
          <a:xfrm>
            <a:off x="-1130704" y="1059578"/>
            <a:ext cx="117647" cy="169645"/>
          </a:xfrm>
          <a:custGeom>
            <a:avLst/>
            <a:gdLst/>
            <a:ahLst/>
            <a:cxnLst/>
            <a:rect l="l" t="t" r="r" b="b"/>
            <a:pathLst>
              <a:path w="4903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93" y="3312"/>
                </a:lnTo>
                <a:lnTo>
                  <a:pt x="1593" y="1274"/>
                </a:lnTo>
                <a:close/>
                <a:moveTo>
                  <a:pt x="1" y="0"/>
                </a:moveTo>
                <a:lnTo>
                  <a:pt x="1" y="7069"/>
                </a:lnTo>
                <a:lnTo>
                  <a:pt x="1593" y="7069"/>
                </a:lnTo>
                <a:lnTo>
                  <a:pt x="1593" y="4522"/>
                </a:lnTo>
                <a:lnTo>
                  <a:pt x="2675" y="4522"/>
                </a:lnTo>
                <a:cubicBezTo>
                  <a:pt x="2710" y="4524"/>
                  <a:pt x="2743" y="4524"/>
                  <a:pt x="2777" y="4524"/>
                </a:cubicBezTo>
                <a:cubicBezTo>
                  <a:pt x="3942" y="4524"/>
                  <a:pt x="4903" y="3469"/>
                  <a:pt x="4841" y="2293"/>
                </a:cubicBezTo>
                <a:cubicBezTo>
                  <a:pt x="4841" y="1019"/>
                  <a:pt x="3885" y="0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3" name="Google Shape;203;p22"/>
          <p:cNvSpPr/>
          <p:nvPr/>
        </p:nvSpPr>
        <p:spPr>
          <a:xfrm>
            <a:off x="-997748" y="1059578"/>
            <a:ext cx="132956" cy="169645"/>
          </a:xfrm>
          <a:custGeom>
            <a:avLst/>
            <a:gdLst/>
            <a:ahLst/>
            <a:cxnLst/>
            <a:rect l="l" t="t" r="r" b="b"/>
            <a:pathLst>
              <a:path w="5541" h="7070" extrusionOk="0">
                <a:moveTo>
                  <a:pt x="0" y="0"/>
                </a:moveTo>
                <a:lnTo>
                  <a:pt x="0" y="7069"/>
                </a:lnTo>
                <a:lnTo>
                  <a:pt x="1592" y="7069"/>
                </a:lnTo>
                <a:lnTo>
                  <a:pt x="1592" y="4267"/>
                </a:lnTo>
                <a:lnTo>
                  <a:pt x="3885" y="4267"/>
                </a:lnTo>
                <a:lnTo>
                  <a:pt x="3885" y="7069"/>
                </a:lnTo>
                <a:lnTo>
                  <a:pt x="5541" y="7069"/>
                </a:lnTo>
                <a:lnTo>
                  <a:pt x="5541" y="0"/>
                </a:lnTo>
                <a:lnTo>
                  <a:pt x="3885" y="0"/>
                </a:lnTo>
                <a:lnTo>
                  <a:pt x="3885" y="2802"/>
                </a:lnTo>
                <a:lnTo>
                  <a:pt x="1592" y="2802"/>
                </a:lnTo>
                <a:lnTo>
                  <a:pt x="1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2"/>
          <p:cNvSpPr/>
          <p:nvPr/>
        </p:nvSpPr>
        <p:spPr>
          <a:xfrm>
            <a:off x="-834246" y="1059578"/>
            <a:ext cx="116160" cy="169645"/>
          </a:xfrm>
          <a:custGeom>
            <a:avLst/>
            <a:gdLst/>
            <a:ahLst/>
            <a:cxnLst/>
            <a:rect l="l" t="t" r="r" b="b"/>
            <a:pathLst>
              <a:path w="4841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29" y="3312"/>
                </a:lnTo>
                <a:lnTo>
                  <a:pt x="1529" y="1274"/>
                </a:lnTo>
                <a:close/>
                <a:moveTo>
                  <a:pt x="0" y="0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522"/>
                </a:lnTo>
                <a:lnTo>
                  <a:pt x="2612" y="4522"/>
                </a:lnTo>
                <a:cubicBezTo>
                  <a:pt x="2647" y="4524"/>
                  <a:pt x="2683" y="4524"/>
                  <a:pt x="2718" y="4524"/>
                </a:cubicBezTo>
                <a:cubicBezTo>
                  <a:pt x="3938" y="4524"/>
                  <a:pt x="4839" y="3469"/>
                  <a:pt x="4777" y="2293"/>
                </a:cubicBezTo>
                <a:cubicBezTo>
                  <a:pt x="4840" y="1083"/>
                  <a:pt x="3822" y="64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2"/>
          <p:cNvSpPr/>
          <p:nvPr/>
        </p:nvSpPr>
        <p:spPr>
          <a:xfrm>
            <a:off x="3492001" y="2231805"/>
            <a:ext cx="88638" cy="171180"/>
          </a:xfrm>
          <a:custGeom>
            <a:avLst/>
            <a:gdLst/>
            <a:ahLst/>
            <a:cxnLst/>
            <a:rect l="l" t="t" r="r" b="b"/>
            <a:pathLst>
              <a:path w="3694" h="7134" extrusionOk="0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"/>
          <p:cNvSpPr/>
          <p:nvPr/>
        </p:nvSpPr>
        <p:spPr>
          <a:xfrm>
            <a:off x="3598947" y="2228758"/>
            <a:ext cx="142146" cy="175763"/>
          </a:xfrm>
          <a:custGeom>
            <a:avLst/>
            <a:gdLst/>
            <a:ahLst/>
            <a:cxnLst/>
            <a:rect l="l" t="t" r="r" b="b"/>
            <a:pathLst>
              <a:path w="5924" h="7325" extrusionOk="0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2"/>
          <p:cNvSpPr/>
          <p:nvPr/>
        </p:nvSpPr>
        <p:spPr>
          <a:xfrm>
            <a:off x="3892157" y="1831820"/>
            <a:ext cx="131445" cy="169645"/>
          </a:xfrm>
          <a:custGeom>
            <a:avLst/>
            <a:gdLst/>
            <a:ahLst/>
            <a:cxnLst/>
            <a:rect l="l" t="t" r="r" b="b"/>
            <a:pathLst>
              <a:path w="5478" h="7070" extrusionOk="0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2"/>
          <p:cNvSpPr/>
          <p:nvPr/>
        </p:nvSpPr>
        <p:spPr>
          <a:xfrm>
            <a:off x="4040374" y="1831820"/>
            <a:ext cx="134492" cy="169645"/>
          </a:xfrm>
          <a:custGeom>
            <a:avLst/>
            <a:gdLst/>
            <a:ahLst/>
            <a:cxnLst/>
            <a:rect l="l" t="t" r="r" b="b"/>
            <a:pathLst>
              <a:path w="5605" h="7070" extrusionOk="0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2"/>
          <p:cNvSpPr/>
          <p:nvPr/>
        </p:nvSpPr>
        <p:spPr>
          <a:xfrm>
            <a:off x="4176378" y="1831820"/>
            <a:ext cx="224665" cy="169645"/>
          </a:xfrm>
          <a:custGeom>
            <a:avLst/>
            <a:gdLst/>
            <a:ahLst/>
            <a:cxnLst/>
            <a:rect l="l" t="t" r="r" b="b"/>
            <a:pathLst>
              <a:path w="9363" h="7070" extrusionOk="0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2"/>
          <p:cNvSpPr/>
          <p:nvPr/>
        </p:nvSpPr>
        <p:spPr>
          <a:xfrm>
            <a:off x="4417816" y="1831820"/>
            <a:ext cx="97828" cy="169645"/>
          </a:xfrm>
          <a:custGeom>
            <a:avLst/>
            <a:gdLst/>
            <a:ahLst/>
            <a:cxnLst/>
            <a:rect l="l" t="t" r="r" b="b"/>
            <a:pathLst>
              <a:path w="4077" h="7070" extrusionOk="0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2"/>
          <p:cNvSpPr/>
          <p:nvPr/>
        </p:nvSpPr>
        <p:spPr>
          <a:xfrm>
            <a:off x="12309" y="4484061"/>
            <a:ext cx="155896" cy="203262"/>
          </a:xfrm>
          <a:custGeom>
            <a:avLst/>
            <a:gdLst/>
            <a:ahLst/>
            <a:cxnLst/>
            <a:rect l="l" t="t" r="r" b="b"/>
            <a:pathLst>
              <a:path w="6497" h="8471" extrusionOk="0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2"/>
          <p:cNvSpPr/>
          <p:nvPr/>
        </p:nvSpPr>
        <p:spPr>
          <a:xfrm>
            <a:off x="192632" y="4384722"/>
            <a:ext cx="198679" cy="365252"/>
          </a:xfrm>
          <a:custGeom>
            <a:avLst/>
            <a:gdLst/>
            <a:ahLst/>
            <a:cxnLst/>
            <a:rect l="l" t="t" r="r" b="b"/>
            <a:pathLst>
              <a:path w="8280" h="15222" extrusionOk="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2"/>
          <p:cNvSpPr/>
          <p:nvPr/>
        </p:nvSpPr>
        <p:spPr>
          <a:xfrm>
            <a:off x="3801989" y="40867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35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RECOMMEND FUNCTION</a:t>
            </a:r>
            <a:endParaRPr dirty="0"/>
          </a:p>
        </p:txBody>
      </p:sp>
      <p:cxnSp>
        <p:nvCxnSpPr>
          <p:cNvPr id="746" name="Google Shape;746;p35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CD46A43C-BD24-E263-7435-A885BA7C2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8225" y="1251150"/>
            <a:ext cx="5067549" cy="3824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931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6" name="Google Shape;746;p35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EAA0152C-1537-A963-7EDD-FE37E4765B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DEMO CREATED USING STREAMLIT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E9DD8FC-E478-E965-17D3-F149C8F615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8684" y="1251150"/>
            <a:ext cx="5366631" cy="358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963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DE2268-EB5A-626B-5731-05F25DC36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946" y="159811"/>
            <a:ext cx="7712108" cy="4823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9500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36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PROJECT STAGES</a:t>
            </a:r>
            <a:endParaRPr/>
          </a:p>
        </p:txBody>
      </p:sp>
      <p:sp>
        <p:nvSpPr>
          <p:cNvPr id="752" name="Google Shape;752;p36"/>
          <p:cNvSpPr/>
          <p:nvPr/>
        </p:nvSpPr>
        <p:spPr>
          <a:xfrm>
            <a:off x="4346435" y="4146005"/>
            <a:ext cx="214487" cy="192778"/>
          </a:xfrm>
          <a:custGeom>
            <a:avLst/>
            <a:gdLst/>
            <a:ahLst/>
            <a:cxnLst/>
            <a:rect l="l" t="t" r="r" b="b"/>
            <a:pathLst>
              <a:path w="10819" h="9724" extrusionOk="0">
                <a:moveTo>
                  <a:pt x="5406" y="0"/>
                </a:moveTo>
                <a:cubicBezTo>
                  <a:pt x="3266" y="0"/>
                  <a:pt x="1305" y="1422"/>
                  <a:pt x="712" y="3585"/>
                </a:cubicBezTo>
                <a:cubicBezTo>
                  <a:pt x="1" y="6180"/>
                  <a:pt x="1528" y="8858"/>
                  <a:pt x="4123" y="9549"/>
                </a:cubicBezTo>
                <a:cubicBezTo>
                  <a:pt x="4554" y="9667"/>
                  <a:pt x="4987" y="9723"/>
                  <a:pt x="5414" y="9723"/>
                </a:cubicBezTo>
                <a:cubicBezTo>
                  <a:pt x="7553" y="9723"/>
                  <a:pt x="9514" y="8305"/>
                  <a:pt x="10107" y="6159"/>
                </a:cubicBezTo>
                <a:cubicBezTo>
                  <a:pt x="10818" y="3564"/>
                  <a:pt x="9291" y="886"/>
                  <a:pt x="6696" y="175"/>
                </a:cubicBezTo>
                <a:cubicBezTo>
                  <a:pt x="6265" y="57"/>
                  <a:pt x="5832" y="0"/>
                  <a:pt x="54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36"/>
          <p:cNvSpPr/>
          <p:nvPr/>
        </p:nvSpPr>
        <p:spPr>
          <a:xfrm>
            <a:off x="4402857" y="4191782"/>
            <a:ext cx="101643" cy="101226"/>
          </a:xfrm>
          <a:custGeom>
            <a:avLst/>
            <a:gdLst/>
            <a:ahLst/>
            <a:cxnLst/>
            <a:rect l="l" t="t" r="r" b="b"/>
            <a:pathLst>
              <a:path w="5127" h="5106" fill="none" extrusionOk="0">
                <a:moveTo>
                  <a:pt x="3076" y="293"/>
                </a:moveTo>
                <a:cubicBezTo>
                  <a:pt x="4331" y="565"/>
                  <a:pt x="5126" y="1820"/>
                  <a:pt x="4834" y="3076"/>
                </a:cubicBezTo>
                <a:cubicBezTo>
                  <a:pt x="4541" y="4331"/>
                  <a:pt x="3306" y="5105"/>
                  <a:pt x="2051" y="4833"/>
                </a:cubicBezTo>
                <a:cubicBezTo>
                  <a:pt x="795" y="4540"/>
                  <a:pt x="0" y="3306"/>
                  <a:pt x="293" y="2051"/>
                </a:cubicBezTo>
                <a:cubicBezTo>
                  <a:pt x="586" y="795"/>
                  <a:pt x="1821" y="0"/>
                  <a:pt x="3076" y="293"/>
                </a:cubicBezTo>
                <a:close/>
              </a:path>
            </a:pathLst>
          </a:custGeom>
          <a:solidFill>
            <a:srgbClr val="0E2A47"/>
          </a:solidFill>
          <a:ln w="19350" cap="rnd" cmpd="sng">
            <a:solidFill>
              <a:srgbClr val="0E2A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36"/>
          <p:cNvSpPr/>
          <p:nvPr/>
        </p:nvSpPr>
        <p:spPr>
          <a:xfrm>
            <a:off x="4453451" y="4174355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36"/>
          <p:cNvSpPr/>
          <p:nvPr/>
        </p:nvSpPr>
        <p:spPr>
          <a:xfrm>
            <a:off x="4453451" y="4174355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fill="none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0E2A47"/>
          </a:solidFill>
          <a:ln w="19875" cap="rnd" cmpd="sng">
            <a:solidFill>
              <a:srgbClr val="0E2A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  <a:highlight>
                <a:srgbClr val="0E2A47"/>
              </a:highlight>
            </a:endParaRPr>
          </a:p>
        </p:txBody>
      </p:sp>
      <p:sp>
        <p:nvSpPr>
          <p:cNvPr id="756" name="Google Shape;756;p36"/>
          <p:cNvSpPr/>
          <p:nvPr/>
        </p:nvSpPr>
        <p:spPr>
          <a:xfrm>
            <a:off x="3124390" y="2917872"/>
            <a:ext cx="1329484" cy="1205875"/>
          </a:xfrm>
          <a:custGeom>
            <a:avLst/>
            <a:gdLst/>
            <a:ahLst/>
            <a:cxnLst/>
            <a:rect l="l" t="t" r="r" b="b"/>
            <a:pathLst>
              <a:path w="67061" h="60826" fill="none" extrusionOk="0">
                <a:moveTo>
                  <a:pt x="1" y="1"/>
                </a:moveTo>
                <a:lnTo>
                  <a:pt x="1" y="7701"/>
                </a:lnTo>
                <a:cubicBezTo>
                  <a:pt x="1" y="11843"/>
                  <a:pt x="3369" y="15233"/>
                  <a:pt x="7533" y="15233"/>
                </a:cubicBezTo>
                <a:lnTo>
                  <a:pt x="54611" y="15233"/>
                </a:lnTo>
                <a:cubicBezTo>
                  <a:pt x="61474" y="15233"/>
                  <a:pt x="67061" y="20799"/>
                  <a:pt x="67061" y="27683"/>
                </a:cubicBezTo>
                <a:lnTo>
                  <a:pt x="67061" y="60826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36"/>
          <p:cNvSpPr/>
          <p:nvPr/>
        </p:nvSpPr>
        <p:spPr>
          <a:xfrm>
            <a:off x="2931510" y="2335050"/>
            <a:ext cx="1900682" cy="1451448"/>
          </a:xfrm>
          <a:custGeom>
            <a:avLst/>
            <a:gdLst/>
            <a:ahLst/>
            <a:cxnLst/>
            <a:rect l="l" t="t" r="r" b="b"/>
            <a:pathLst>
              <a:path w="95873" h="73213" fill="none" extrusionOk="0">
                <a:moveTo>
                  <a:pt x="95872" y="1"/>
                </a:moveTo>
                <a:lnTo>
                  <a:pt x="95872" y="13539"/>
                </a:lnTo>
                <a:cubicBezTo>
                  <a:pt x="95872" y="17137"/>
                  <a:pt x="92943" y="20046"/>
                  <a:pt x="89365" y="20046"/>
                </a:cubicBezTo>
                <a:lnTo>
                  <a:pt x="87147" y="20046"/>
                </a:lnTo>
                <a:cubicBezTo>
                  <a:pt x="84113" y="20046"/>
                  <a:pt x="81644" y="22494"/>
                  <a:pt x="81644" y="25528"/>
                </a:cubicBezTo>
                <a:lnTo>
                  <a:pt x="81644" y="29273"/>
                </a:lnTo>
                <a:cubicBezTo>
                  <a:pt x="81644" y="32181"/>
                  <a:pt x="84008" y="34525"/>
                  <a:pt x="86896" y="34525"/>
                </a:cubicBezTo>
                <a:lnTo>
                  <a:pt x="88716" y="34525"/>
                </a:lnTo>
                <a:cubicBezTo>
                  <a:pt x="92650" y="34525"/>
                  <a:pt x="95872" y="37747"/>
                  <a:pt x="95872" y="41702"/>
                </a:cubicBezTo>
                <a:lnTo>
                  <a:pt x="95872" y="64111"/>
                </a:lnTo>
                <a:cubicBezTo>
                  <a:pt x="95872" y="69133"/>
                  <a:pt x="91792" y="73213"/>
                  <a:pt x="86770" y="73213"/>
                </a:cubicBezTo>
                <a:lnTo>
                  <a:pt x="76790" y="73213"/>
                </a:lnTo>
                <a:lnTo>
                  <a:pt x="11048" y="73213"/>
                </a:lnTo>
                <a:cubicBezTo>
                  <a:pt x="4938" y="73213"/>
                  <a:pt x="0" y="68275"/>
                  <a:pt x="0" y="62144"/>
                </a:cubicBezTo>
                <a:lnTo>
                  <a:pt x="0" y="11509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36"/>
          <p:cNvSpPr/>
          <p:nvPr/>
        </p:nvSpPr>
        <p:spPr>
          <a:xfrm>
            <a:off x="3797852" y="2496843"/>
            <a:ext cx="1932620" cy="998050"/>
          </a:xfrm>
          <a:custGeom>
            <a:avLst/>
            <a:gdLst/>
            <a:ahLst/>
            <a:cxnLst/>
            <a:rect l="l" t="t" r="r" b="b"/>
            <a:pathLst>
              <a:path w="97484" h="50343" fill="none" extrusionOk="0">
                <a:moveTo>
                  <a:pt x="0" y="36470"/>
                </a:moveTo>
                <a:lnTo>
                  <a:pt x="0" y="41010"/>
                </a:lnTo>
                <a:cubicBezTo>
                  <a:pt x="0" y="46158"/>
                  <a:pt x="4185" y="50342"/>
                  <a:pt x="9332" y="50342"/>
                </a:cubicBezTo>
                <a:lnTo>
                  <a:pt x="77460" y="50342"/>
                </a:lnTo>
                <a:cubicBezTo>
                  <a:pt x="82544" y="50342"/>
                  <a:pt x="86645" y="46241"/>
                  <a:pt x="86645" y="41178"/>
                </a:cubicBezTo>
                <a:lnTo>
                  <a:pt x="86645" y="31511"/>
                </a:lnTo>
                <a:cubicBezTo>
                  <a:pt x="86645" y="28373"/>
                  <a:pt x="89198" y="25841"/>
                  <a:pt x="92336" y="25841"/>
                </a:cubicBezTo>
                <a:lnTo>
                  <a:pt x="92336" y="25841"/>
                </a:lnTo>
                <a:cubicBezTo>
                  <a:pt x="95182" y="25841"/>
                  <a:pt x="97483" y="23539"/>
                  <a:pt x="97483" y="20694"/>
                </a:cubicBezTo>
                <a:lnTo>
                  <a:pt x="97483" y="0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36"/>
          <p:cNvSpPr/>
          <p:nvPr/>
        </p:nvSpPr>
        <p:spPr>
          <a:xfrm>
            <a:off x="2689247" y="1962553"/>
            <a:ext cx="829637" cy="598596"/>
          </a:xfrm>
          <a:custGeom>
            <a:avLst/>
            <a:gdLst/>
            <a:ahLst/>
            <a:cxnLst/>
            <a:rect l="l" t="t" r="r" b="b"/>
            <a:pathLst>
              <a:path w="41848" h="30194" fill="none" extrusionOk="0">
                <a:moveTo>
                  <a:pt x="1" y="18413"/>
                </a:moveTo>
                <a:lnTo>
                  <a:pt x="1" y="23916"/>
                </a:lnTo>
                <a:cubicBezTo>
                  <a:pt x="1" y="27410"/>
                  <a:pt x="2825" y="30193"/>
                  <a:pt x="6278" y="30193"/>
                </a:cubicBezTo>
                <a:lnTo>
                  <a:pt x="33207" y="30193"/>
                </a:lnTo>
                <a:cubicBezTo>
                  <a:pt x="37977" y="30193"/>
                  <a:pt x="41848" y="26322"/>
                  <a:pt x="41848" y="21573"/>
                </a:cubicBezTo>
                <a:lnTo>
                  <a:pt x="41848" y="1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36"/>
          <p:cNvSpPr/>
          <p:nvPr/>
        </p:nvSpPr>
        <p:spPr>
          <a:xfrm>
            <a:off x="4453867" y="3595260"/>
            <a:ext cx="1633144" cy="321502"/>
          </a:xfrm>
          <a:custGeom>
            <a:avLst/>
            <a:gdLst/>
            <a:ahLst/>
            <a:cxnLst/>
            <a:rect l="l" t="t" r="r" b="b"/>
            <a:pathLst>
              <a:path w="82378" h="16217" fill="none" extrusionOk="0">
                <a:moveTo>
                  <a:pt x="1" y="16217"/>
                </a:moveTo>
                <a:lnTo>
                  <a:pt x="71413" y="16217"/>
                </a:lnTo>
                <a:cubicBezTo>
                  <a:pt x="77460" y="16217"/>
                  <a:pt x="82377" y="11321"/>
                  <a:pt x="82377" y="5253"/>
                </a:cubicBezTo>
                <a:lnTo>
                  <a:pt x="82377" y="1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36"/>
          <p:cNvSpPr/>
          <p:nvPr/>
        </p:nvSpPr>
        <p:spPr>
          <a:xfrm>
            <a:off x="3631915" y="3774044"/>
            <a:ext cx="24920" cy="24920"/>
          </a:xfrm>
          <a:custGeom>
            <a:avLst/>
            <a:gdLst/>
            <a:ahLst/>
            <a:cxnLst/>
            <a:rect l="l" t="t" r="r" b="b"/>
            <a:pathLst>
              <a:path w="1257" h="1257" extrusionOk="0">
                <a:moveTo>
                  <a:pt x="629" y="1"/>
                </a:moveTo>
                <a:cubicBezTo>
                  <a:pt x="273" y="1"/>
                  <a:pt x="1" y="273"/>
                  <a:pt x="1" y="629"/>
                </a:cubicBezTo>
                <a:cubicBezTo>
                  <a:pt x="1" y="984"/>
                  <a:pt x="273" y="1256"/>
                  <a:pt x="629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9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36"/>
          <p:cNvSpPr/>
          <p:nvPr/>
        </p:nvSpPr>
        <p:spPr>
          <a:xfrm>
            <a:off x="4412611" y="3774044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36"/>
          <p:cNvSpPr/>
          <p:nvPr/>
        </p:nvSpPr>
        <p:spPr>
          <a:xfrm>
            <a:off x="4441236" y="3917546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63"/>
                  <a:pt x="293" y="1256"/>
                  <a:pt x="628" y="1256"/>
                </a:cubicBezTo>
                <a:cubicBezTo>
                  <a:pt x="984" y="1256"/>
                  <a:pt x="1256" y="963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6"/>
          <p:cNvSpPr/>
          <p:nvPr/>
        </p:nvSpPr>
        <p:spPr>
          <a:xfrm>
            <a:off x="4412611" y="3482435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94"/>
                  <a:pt x="0" y="628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36"/>
          <p:cNvSpPr/>
          <p:nvPr/>
        </p:nvSpPr>
        <p:spPr>
          <a:xfrm>
            <a:off x="4791332" y="3482435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94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6"/>
          <p:cNvSpPr/>
          <p:nvPr/>
        </p:nvSpPr>
        <p:spPr>
          <a:xfrm>
            <a:off x="3813811" y="3207003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63"/>
                  <a:pt x="273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36"/>
          <p:cNvSpPr/>
          <p:nvPr/>
        </p:nvSpPr>
        <p:spPr>
          <a:xfrm>
            <a:off x="3111523" y="2905421"/>
            <a:ext cx="25336" cy="24920"/>
          </a:xfrm>
          <a:custGeom>
            <a:avLst/>
            <a:gdLst/>
            <a:ahLst/>
            <a:cxnLst/>
            <a:rect l="l" t="t" r="r" b="b"/>
            <a:pathLst>
              <a:path w="1278" h="1257" extrusionOk="0">
                <a:moveTo>
                  <a:pt x="650" y="1"/>
                </a:moveTo>
                <a:cubicBezTo>
                  <a:pt x="294" y="1"/>
                  <a:pt x="1" y="294"/>
                  <a:pt x="1" y="629"/>
                </a:cubicBezTo>
                <a:cubicBezTo>
                  <a:pt x="1" y="984"/>
                  <a:pt x="294" y="1256"/>
                  <a:pt x="650" y="1256"/>
                </a:cubicBezTo>
                <a:cubicBezTo>
                  <a:pt x="984" y="1256"/>
                  <a:pt x="1277" y="984"/>
                  <a:pt x="1277" y="629"/>
                </a:cubicBezTo>
                <a:cubicBezTo>
                  <a:pt x="1277" y="294"/>
                  <a:pt x="984" y="1"/>
                  <a:pt x="650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36"/>
          <p:cNvSpPr/>
          <p:nvPr/>
        </p:nvSpPr>
        <p:spPr>
          <a:xfrm>
            <a:off x="3506441" y="1950519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73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63" y="1256"/>
                  <a:pt x="1256" y="963"/>
                  <a:pt x="1256" y="628"/>
                </a:cubicBezTo>
                <a:cubicBezTo>
                  <a:pt x="1256" y="273"/>
                  <a:pt x="963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36"/>
          <p:cNvSpPr/>
          <p:nvPr/>
        </p:nvSpPr>
        <p:spPr>
          <a:xfrm>
            <a:off x="2676816" y="2310169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1"/>
                </a:moveTo>
                <a:cubicBezTo>
                  <a:pt x="272" y="1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63" y="1256"/>
                  <a:pt x="1255" y="984"/>
                  <a:pt x="1255" y="628"/>
                </a:cubicBezTo>
                <a:cubicBezTo>
                  <a:pt x="1255" y="293"/>
                  <a:pt x="963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36"/>
          <p:cNvSpPr/>
          <p:nvPr/>
        </p:nvSpPr>
        <p:spPr>
          <a:xfrm>
            <a:off x="4819741" y="2322619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3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36"/>
          <p:cNvSpPr/>
          <p:nvPr/>
        </p:nvSpPr>
        <p:spPr>
          <a:xfrm>
            <a:off x="5718021" y="2486475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93"/>
                  <a:pt x="1" y="628"/>
                </a:cubicBezTo>
                <a:cubicBezTo>
                  <a:pt x="1" y="983"/>
                  <a:pt x="273" y="1255"/>
                  <a:pt x="628" y="1255"/>
                </a:cubicBezTo>
                <a:cubicBezTo>
                  <a:pt x="963" y="1255"/>
                  <a:pt x="1256" y="983"/>
                  <a:pt x="1256" y="628"/>
                </a:cubicBezTo>
                <a:cubicBezTo>
                  <a:pt x="1256" y="293"/>
                  <a:pt x="963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36"/>
          <p:cNvSpPr/>
          <p:nvPr/>
        </p:nvSpPr>
        <p:spPr>
          <a:xfrm>
            <a:off x="6074147" y="3592780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72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36"/>
          <p:cNvSpPr/>
          <p:nvPr/>
        </p:nvSpPr>
        <p:spPr>
          <a:xfrm>
            <a:off x="5523060" y="3902650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84"/>
                  <a:pt x="273" y="1256"/>
                  <a:pt x="628" y="1256"/>
                </a:cubicBezTo>
                <a:cubicBezTo>
                  <a:pt x="963" y="1256"/>
                  <a:pt x="1256" y="984"/>
                  <a:pt x="1256" y="628"/>
                </a:cubicBezTo>
                <a:cubicBezTo>
                  <a:pt x="1256" y="272"/>
                  <a:pt x="963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36"/>
          <p:cNvSpPr/>
          <p:nvPr/>
        </p:nvSpPr>
        <p:spPr>
          <a:xfrm>
            <a:off x="5533230" y="2186975"/>
            <a:ext cx="225252" cy="224835"/>
          </a:xfrm>
          <a:custGeom>
            <a:avLst/>
            <a:gdLst/>
            <a:ahLst/>
            <a:cxnLst/>
            <a:rect l="l" t="t" r="r" b="b"/>
            <a:pathLst>
              <a:path w="11362" h="11341" extrusionOk="0">
                <a:moveTo>
                  <a:pt x="0" y="0"/>
                </a:moveTo>
                <a:cubicBezTo>
                  <a:pt x="0" y="6277"/>
                  <a:pt x="5084" y="11341"/>
                  <a:pt x="11362" y="11341"/>
                </a:cubicBezTo>
                <a:lnTo>
                  <a:pt x="11362" y="8914"/>
                </a:lnTo>
                <a:cubicBezTo>
                  <a:pt x="11349" y="8914"/>
                  <a:pt x="11336" y="8914"/>
                  <a:pt x="11323" y="8914"/>
                </a:cubicBezTo>
                <a:cubicBezTo>
                  <a:pt x="6424" y="8914"/>
                  <a:pt x="2427" y="4925"/>
                  <a:pt x="2427" y="0"/>
                </a:cubicBezTo>
                <a:close/>
              </a:path>
            </a:pathLst>
          </a:custGeom>
          <a:solidFill>
            <a:srgbClr val="48FFD5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36"/>
          <p:cNvSpPr/>
          <p:nvPr/>
        </p:nvSpPr>
        <p:spPr>
          <a:xfrm>
            <a:off x="5533627" y="1961304"/>
            <a:ext cx="225271" cy="225271"/>
          </a:xfrm>
          <a:custGeom>
            <a:avLst/>
            <a:gdLst/>
            <a:ahLst/>
            <a:cxnLst/>
            <a:rect l="l" t="t" r="r" b="b"/>
            <a:pathLst>
              <a:path w="11363" h="11363" extrusionOk="0">
                <a:moveTo>
                  <a:pt x="11362" y="1"/>
                </a:moveTo>
                <a:cubicBezTo>
                  <a:pt x="5085" y="1"/>
                  <a:pt x="1" y="5085"/>
                  <a:pt x="1" y="11362"/>
                </a:cubicBezTo>
                <a:lnTo>
                  <a:pt x="2449" y="11362"/>
                </a:lnTo>
                <a:cubicBezTo>
                  <a:pt x="2407" y="6445"/>
                  <a:pt x="6425" y="2428"/>
                  <a:pt x="11362" y="2428"/>
                </a:cubicBezTo>
                <a:lnTo>
                  <a:pt x="1136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36"/>
          <p:cNvSpPr/>
          <p:nvPr/>
        </p:nvSpPr>
        <p:spPr>
          <a:xfrm>
            <a:off x="5758880" y="1961721"/>
            <a:ext cx="225668" cy="225688"/>
          </a:xfrm>
          <a:custGeom>
            <a:avLst/>
            <a:gdLst/>
            <a:ahLst/>
            <a:cxnLst/>
            <a:rect l="l" t="t" r="r" b="b"/>
            <a:pathLst>
              <a:path w="11383" h="11384" extrusionOk="0">
                <a:moveTo>
                  <a:pt x="0" y="1"/>
                </a:moveTo>
                <a:lnTo>
                  <a:pt x="0" y="2449"/>
                </a:lnTo>
                <a:cubicBezTo>
                  <a:pt x="4938" y="2449"/>
                  <a:pt x="8935" y="6445"/>
                  <a:pt x="8935" y="11383"/>
                </a:cubicBezTo>
                <a:lnTo>
                  <a:pt x="11383" y="11383"/>
                </a:lnTo>
                <a:cubicBezTo>
                  <a:pt x="11341" y="5085"/>
                  <a:pt x="6278" y="1"/>
                  <a:pt x="0" y="1"/>
                </a:cubicBezTo>
                <a:close/>
              </a:path>
            </a:pathLst>
          </a:custGeom>
          <a:solidFill>
            <a:srgbClr val="48FFD5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36"/>
          <p:cNvSpPr/>
          <p:nvPr/>
        </p:nvSpPr>
        <p:spPr>
          <a:xfrm>
            <a:off x="5758880" y="2187391"/>
            <a:ext cx="224855" cy="225252"/>
          </a:xfrm>
          <a:custGeom>
            <a:avLst/>
            <a:gdLst/>
            <a:ahLst/>
            <a:cxnLst/>
            <a:rect l="l" t="t" r="r" b="b"/>
            <a:pathLst>
              <a:path w="11342" h="11362" extrusionOk="0">
                <a:moveTo>
                  <a:pt x="8914" y="0"/>
                </a:moveTo>
                <a:cubicBezTo>
                  <a:pt x="8935" y="4917"/>
                  <a:pt x="4938" y="8914"/>
                  <a:pt x="0" y="8914"/>
                </a:cubicBezTo>
                <a:lnTo>
                  <a:pt x="0" y="11362"/>
                </a:lnTo>
                <a:cubicBezTo>
                  <a:pt x="6278" y="11362"/>
                  <a:pt x="11341" y="6277"/>
                  <a:pt x="113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36"/>
          <p:cNvSpPr/>
          <p:nvPr/>
        </p:nvSpPr>
        <p:spPr>
          <a:xfrm>
            <a:off x="3533820" y="1402550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0" y="7847"/>
                </a:moveTo>
                <a:cubicBezTo>
                  <a:pt x="2930" y="3139"/>
                  <a:pt x="8160" y="1"/>
                  <a:pt x="14124" y="1"/>
                </a:cubicBezTo>
                <a:cubicBezTo>
                  <a:pt x="20087" y="1"/>
                  <a:pt x="25318" y="3139"/>
                  <a:pt x="28247" y="7847"/>
                </a:cubicBezTo>
              </a:path>
            </a:pathLst>
          </a:custGeom>
          <a:noFill/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36"/>
          <p:cNvSpPr/>
          <p:nvPr/>
        </p:nvSpPr>
        <p:spPr>
          <a:xfrm>
            <a:off x="4065023" y="1536897"/>
            <a:ext cx="53072" cy="53151"/>
          </a:xfrm>
          <a:custGeom>
            <a:avLst/>
            <a:gdLst/>
            <a:ahLst/>
            <a:cxnLst/>
            <a:rect l="l" t="t" r="r" b="b"/>
            <a:pathLst>
              <a:path w="2677" h="2681" extrusionOk="0">
                <a:moveTo>
                  <a:pt x="2502" y="1"/>
                </a:moveTo>
                <a:cubicBezTo>
                  <a:pt x="2491" y="1"/>
                  <a:pt x="2480" y="2"/>
                  <a:pt x="2469" y="4"/>
                </a:cubicBezTo>
                <a:lnTo>
                  <a:pt x="1298" y="402"/>
                </a:lnTo>
                <a:lnTo>
                  <a:pt x="126" y="799"/>
                </a:lnTo>
                <a:cubicBezTo>
                  <a:pt x="21" y="820"/>
                  <a:pt x="0" y="946"/>
                  <a:pt x="63" y="1029"/>
                </a:cubicBezTo>
                <a:lnTo>
                  <a:pt x="984" y="1845"/>
                </a:lnTo>
                <a:lnTo>
                  <a:pt x="1905" y="2641"/>
                </a:lnTo>
                <a:cubicBezTo>
                  <a:pt x="1932" y="2668"/>
                  <a:pt x="1965" y="2680"/>
                  <a:pt x="1997" y="2680"/>
                </a:cubicBezTo>
                <a:cubicBezTo>
                  <a:pt x="2060" y="2680"/>
                  <a:pt x="2121" y="2634"/>
                  <a:pt x="2135" y="2578"/>
                </a:cubicBezTo>
                <a:lnTo>
                  <a:pt x="2407" y="1364"/>
                </a:lnTo>
                <a:lnTo>
                  <a:pt x="2658" y="172"/>
                </a:lnTo>
                <a:cubicBezTo>
                  <a:pt x="2676" y="78"/>
                  <a:pt x="2595" y="1"/>
                  <a:pt x="2502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36"/>
          <p:cNvSpPr/>
          <p:nvPr/>
        </p:nvSpPr>
        <p:spPr>
          <a:xfrm>
            <a:off x="5188093" y="1744357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28247" y="7847"/>
                </a:moveTo>
                <a:cubicBezTo>
                  <a:pt x="25297" y="3139"/>
                  <a:pt x="20066" y="1"/>
                  <a:pt x="14124" y="1"/>
                </a:cubicBezTo>
                <a:cubicBezTo>
                  <a:pt x="8161" y="1"/>
                  <a:pt x="2930" y="3139"/>
                  <a:pt x="1" y="7847"/>
                </a:cubicBez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36"/>
          <p:cNvSpPr/>
          <p:nvPr/>
        </p:nvSpPr>
        <p:spPr>
          <a:xfrm>
            <a:off x="5168701" y="1888170"/>
            <a:ext cx="53428" cy="53250"/>
          </a:xfrm>
          <a:custGeom>
            <a:avLst/>
            <a:gdLst/>
            <a:ahLst/>
            <a:cxnLst/>
            <a:rect l="l" t="t" r="r" b="b"/>
            <a:pathLst>
              <a:path w="2695" h="2686" extrusionOk="0">
                <a:moveTo>
                  <a:pt x="165" y="0"/>
                </a:moveTo>
                <a:cubicBezTo>
                  <a:pt x="75" y="0"/>
                  <a:pt x="0" y="62"/>
                  <a:pt x="37" y="172"/>
                </a:cubicBezTo>
                <a:lnTo>
                  <a:pt x="288" y="1364"/>
                </a:lnTo>
                <a:lnTo>
                  <a:pt x="560" y="2578"/>
                </a:lnTo>
                <a:cubicBezTo>
                  <a:pt x="573" y="2644"/>
                  <a:pt x="628" y="2685"/>
                  <a:pt x="688" y="2685"/>
                </a:cubicBezTo>
                <a:cubicBezTo>
                  <a:pt x="723" y="2685"/>
                  <a:pt x="759" y="2671"/>
                  <a:pt x="790" y="2641"/>
                </a:cubicBezTo>
                <a:lnTo>
                  <a:pt x="1711" y="1845"/>
                </a:lnTo>
                <a:lnTo>
                  <a:pt x="2611" y="1029"/>
                </a:lnTo>
                <a:cubicBezTo>
                  <a:pt x="2694" y="946"/>
                  <a:pt x="2673" y="820"/>
                  <a:pt x="2569" y="799"/>
                </a:cubicBezTo>
                <a:lnTo>
                  <a:pt x="1397" y="402"/>
                </a:lnTo>
                <a:lnTo>
                  <a:pt x="204" y="4"/>
                </a:lnTo>
                <a:cubicBezTo>
                  <a:pt x="191" y="1"/>
                  <a:pt x="178" y="0"/>
                  <a:pt x="165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36"/>
          <p:cNvSpPr/>
          <p:nvPr/>
        </p:nvSpPr>
        <p:spPr>
          <a:xfrm>
            <a:off x="3388620" y="1625723"/>
            <a:ext cx="260520" cy="260520"/>
          </a:xfrm>
          <a:custGeom>
            <a:avLst/>
            <a:gdLst/>
            <a:ahLst/>
            <a:cxnLst/>
            <a:rect l="l" t="t" r="r" b="b"/>
            <a:pathLst>
              <a:path w="13141" h="13141" extrusionOk="0">
                <a:moveTo>
                  <a:pt x="6571" y="1151"/>
                </a:moveTo>
                <a:cubicBezTo>
                  <a:pt x="9584" y="1151"/>
                  <a:pt x="12011" y="3599"/>
                  <a:pt x="12011" y="6592"/>
                </a:cubicBezTo>
                <a:cubicBezTo>
                  <a:pt x="12011" y="9605"/>
                  <a:pt x="9584" y="12032"/>
                  <a:pt x="6571" y="12032"/>
                </a:cubicBezTo>
                <a:cubicBezTo>
                  <a:pt x="3558" y="12032"/>
                  <a:pt x="1131" y="9605"/>
                  <a:pt x="1131" y="6592"/>
                </a:cubicBezTo>
                <a:cubicBezTo>
                  <a:pt x="1131" y="3599"/>
                  <a:pt x="3558" y="1151"/>
                  <a:pt x="6571" y="1151"/>
                </a:cubicBezTo>
                <a:close/>
                <a:moveTo>
                  <a:pt x="6571" y="1"/>
                </a:moveTo>
                <a:cubicBezTo>
                  <a:pt x="2930" y="1"/>
                  <a:pt x="1" y="2930"/>
                  <a:pt x="1" y="6571"/>
                </a:cubicBezTo>
                <a:cubicBezTo>
                  <a:pt x="1" y="10211"/>
                  <a:pt x="2930" y="13141"/>
                  <a:pt x="6571" y="13141"/>
                </a:cubicBezTo>
                <a:cubicBezTo>
                  <a:pt x="10212" y="13141"/>
                  <a:pt x="13141" y="10211"/>
                  <a:pt x="13141" y="6571"/>
                </a:cubicBezTo>
                <a:cubicBezTo>
                  <a:pt x="13141" y="2930"/>
                  <a:pt x="10212" y="1"/>
                  <a:pt x="6571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6"/>
          <p:cNvSpPr/>
          <p:nvPr/>
        </p:nvSpPr>
        <p:spPr>
          <a:xfrm>
            <a:off x="3397343" y="1648125"/>
            <a:ext cx="243094" cy="215775"/>
          </a:xfrm>
          <a:custGeom>
            <a:avLst/>
            <a:gdLst/>
            <a:ahLst/>
            <a:cxnLst/>
            <a:rect l="l" t="t" r="r" b="b"/>
            <a:pathLst>
              <a:path w="12262" h="10884" extrusionOk="0">
                <a:moveTo>
                  <a:pt x="6129" y="0"/>
                </a:moveTo>
                <a:cubicBezTo>
                  <a:pt x="3886" y="0"/>
                  <a:pt x="1796" y="1395"/>
                  <a:pt x="1005" y="3620"/>
                </a:cubicBezTo>
                <a:cubicBezTo>
                  <a:pt x="0" y="6466"/>
                  <a:pt x="1465" y="9563"/>
                  <a:pt x="4311" y="10567"/>
                </a:cubicBezTo>
                <a:cubicBezTo>
                  <a:pt x="4913" y="10781"/>
                  <a:pt x="5530" y="10883"/>
                  <a:pt x="6136" y="10883"/>
                </a:cubicBezTo>
                <a:cubicBezTo>
                  <a:pt x="8370" y="10883"/>
                  <a:pt x="10467" y="9499"/>
                  <a:pt x="11257" y="7261"/>
                </a:cubicBezTo>
                <a:cubicBezTo>
                  <a:pt x="12262" y="4436"/>
                  <a:pt x="10776" y="1319"/>
                  <a:pt x="7951" y="314"/>
                </a:cubicBezTo>
                <a:cubicBezTo>
                  <a:pt x="7348" y="101"/>
                  <a:pt x="6733" y="0"/>
                  <a:pt x="6129" y="0"/>
                </a:cubicBezTo>
                <a:close/>
              </a:path>
            </a:pathLst>
          </a:custGeom>
          <a:solidFill>
            <a:srgbClr val="052643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36"/>
          <p:cNvSpPr/>
          <p:nvPr/>
        </p:nvSpPr>
        <p:spPr>
          <a:xfrm>
            <a:off x="3518871" y="1670111"/>
            <a:ext cx="46490" cy="113260"/>
          </a:xfrm>
          <a:custGeom>
            <a:avLst/>
            <a:gdLst/>
            <a:ahLst/>
            <a:cxnLst/>
            <a:rect l="l" t="t" r="r" b="b"/>
            <a:pathLst>
              <a:path w="2345" h="5713" fill="none" extrusionOk="0">
                <a:moveTo>
                  <a:pt x="1" y="0"/>
                </a:moveTo>
                <a:lnTo>
                  <a:pt x="1" y="4332"/>
                </a:lnTo>
                <a:lnTo>
                  <a:pt x="2344" y="5713"/>
                </a:lnTo>
              </a:path>
            </a:pathLst>
          </a:custGeom>
          <a:solidFill>
            <a:schemeClr val="accent1"/>
          </a:solidFill>
          <a:ln w="19050" cap="rnd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36"/>
          <p:cNvSpPr/>
          <p:nvPr/>
        </p:nvSpPr>
        <p:spPr>
          <a:xfrm>
            <a:off x="4503232" y="1735237"/>
            <a:ext cx="233975" cy="174242"/>
          </a:xfrm>
          <a:custGeom>
            <a:avLst/>
            <a:gdLst/>
            <a:ahLst/>
            <a:cxnLst/>
            <a:rect l="l" t="t" r="r" b="b"/>
            <a:pathLst>
              <a:path w="11802" h="8789" extrusionOk="0">
                <a:moveTo>
                  <a:pt x="10211" y="0"/>
                </a:moveTo>
                <a:cubicBezTo>
                  <a:pt x="10086" y="0"/>
                  <a:pt x="9960" y="126"/>
                  <a:pt x="9960" y="251"/>
                </a:cubicBezTo>
                <a:lnTo>
                  <a:pt x="9960" y="8307"/>
                </a:lnTo>
                <a:lnTo>
                  <a:pt x="8224" y="8307"/>
                </a:lnTo>
                <a:lnTo>
                  <a:pt x="8224" y="879"/>
                </a:lnTo>
                <a:cubicBezTo>
                  <a:pt x="8224" y="733"/>
                  <a:pt x="8098" y="628"/>
                  <a:pt x="7973" y="628"/>
                </a:cubicBezTo>
                <a:cubicBezTo>
                  <a:pt x="7826" y="628"/>
                  <a:pt x="7701" y="754"/>
                  <a:pt x="7701" y="879"/>
                </a:cubicBezTo>
                <a:lnTo>
                  <a:pt x="7701" y="8307"/>
                </a:lnTo>
                <a:lnTo>
                  <a:pt x="5964" y="8307"/>
                </a:lnTo>
                <a:lnTo>
                  <a:pt x="5964" y="1904"/>
                </a:lnTo>
                <a:cubicBezTo>
                  <a:pt x="5964" y="1758"/>
                  <a:pt x="5838" y="1653"/>
                  <a:pt x="5713" y="1653"/>
                </a:cubicBezTo>
                <a:cubicBezTo>
                  <a:pt x="5545" y="1653"/>
                  <a:pt x="5441" y="1779"/>
                  <a:pt x="5441" y="1904"/>
                </a:cubicBezTo>
                <a:lnTo>
                  <a:pt x="5441" y="8307"/>
                </a:lnTo>
                <a:lnTo>
                  <a:pt x="3725" y="8307"/>
                </a:lnTo>
                <a:lnTo>
                  <a:pt x="3725" y="2972"/>
                </a:lnTo>
                <a:cubicBezTo>
                  <a:pt x="3725" y="2825"/>
                  <a:pt x="3600" y="2720"/>
                  <a:pt x="3453" y="2720"/>
                </a:cubicBezTo>
                <a:cubicBezTo>
                  <a:pt x="3328" y="2720"/>
                  <a:pt x="3202" y="2846"/>
                  <a:pt x="3202" y="2972"/>
                </a:cubicBezTo>
                <a:lnTo>
                  <a:pt x="3202" y="8307"/>
                </a:lnTo>
                <a:lnTo>
                  <a:pt x="252" y="8307"/>
                </a:lnTo>
                <a:cubicBezTo>
                  <a:pt x="105" y="8307"/>
                  <a:pt x="1" y="8433"/>
                  <a:pt x="1" y="8558"/>
                </a:cubicBezTo>
                <a:cubicBezTo>
                  <a:pt x="1" y="8684"/>
                  <a:pt x="105" y="8788"/>
                  <a:pt x="252" y="8788"/>
                </a:cubicBezTo>
                <a:lnTo>
                  <a:pt x="11571" y="8788"/>
                </a:lnTo>
                <a:cubicBezTo>
                  <a:pt x="11697" y="8788"/>
                  <a:pt x="11802" y="8684"/>
                  <a:pt x="11802" y="8558"/>
                </a:cubicBezTo>
                <a:cubicBezTo>
                  <a:pt x="11802" y="8433"/>
                  <a:pt x="11697" y="8307"/>
                  <a:pt x="11571" y="8307"/>
                </a:cubicBezTo>
                <a:lnTo>
                  <a:pt x="10483" y="8307"/>
                </a:lnTo>
                <a:lnTo>
                  <a:pt x="10483" y="251"/>
                </a:lnTo>
                <a:cubicBezTo>
                  <a:pt x="10483" y="105"/>
                  <a:pt x="10337" y="0"/>
                  <a:pt x="10211" y="0"/>
                </a:cubicBezTo>
                <a:close/>
              </a:path>
            </a:pathLst>
          </a:custGeom>
          <a:solidFill>
            <a:srgbClr val="48FFD5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36"/>
          <p:cNvSpPr/>
          <p:nvPr/>
        </p:nvSpPr>
        <p:spPr>
          <a:xfrm>
            <a:off x="4090908" y="3286641"/>
            <a:ext cx="233558" cy="174242"/>
          </a:xfrm>
          <a:custGeom>
            <a:avLst/>
            <a:gdLst/>
            <a:ahLst/>
            <a:cxnLst/>
            <a:rect l="l" t="t" r="r" b="b"/>
            <a:pathLst>
              <a:path w="11781" h="8789" extrusionOk="0">
                <a:moveTo>
                  <a:pt x="1591" y="1"/>
                </a:moveTo>
                <a:cubicBezTo>
                  <a:pt x="1423" y="1"/>
                  <a:pt x="1319" y="126"/>
                  <a:pt x="1319" y="273"/>
                </a:cubicBezTo>
                <a:lnTo>
                  <a:pt x="1319" y="8328"/>
                </a:lnTo>
                <a:lnTo>
                  <a:pt x="231" y="8328"/>
                </a:lnTo>
                <a:cubicBezTo>
                  <a:pt x="84" y="8328"/>
                  <a:pt x="1" y="8412"/>
                  <a:pt x="1" y="8558"/>
                </a:cubicBezTo>
                <a:cubicBezTo>
                  <a:pt x="1" y="8684"/>
                  <a:pt x="84" y="8789"/>
                  <a:pt x="231" y="8789"/>
                </a:cubicBezTo>
                <a:lnTo>
                  <a:pt x="11550" y="8789"/>
                </a:lnTo>
                <a:cubicBezTo>
                  <a:pt x="11676" y="8789"/>
                  <a:pt x="11781" y="8684"/>
                  <a:pt x="11781" y="8558"/>
                </a:cubicBezTo>
                <a:cubicBezTo>
                  <a:pt x="11781" y="8433"/>
                  <a:pt x="11676" y="8328"/>
                  <a:pt x="11550" y="8328"/>
                </a:cubicBezTo>
                <a:lnTo>
                  <a:pt x="8600" y="8328"/>
                </a:lnTo>
                <a:lnTo>
                  <a:pt x="8600" y="2993"/>
                </a:lnTo>
                <a:cubicBezTo>
                  <a:pt x="8600" y="2825"/>
                  <a:pt x="8475" y="2721"/>
                  <a:pt x="8328" y="2721"/>
                </a:cubicBezTo>
                <a:cubicBezTo>
                  <a:pt x="8182" y="2721"/>
                  <a:pt x="8077" y="2846"/>
                  <a:pt x="8077" y="2993"/>
                </a:cubicBezTo>
                <a:lnTo>
                  <a:pt x="8077" y="8328"/>
                </a:lnTo>
                <a:lnTo>
                  <a:pt x="6340" y="8328"/>
                </a:lnTo>
                <a:lnTo>
                  <a:pt x="6340" y="1905"/>
                </a:lnTo>
                <a:cubicBezTo>
                  <a:pt x="6340" y="1758"/>
                  <a:pt x="6215" y="1654"/>
                  <a:pt x="6089" y="1654"/>
                </a:cubicBezTo>
                <a:cubicBezTo>
                  <a:pt x="5964" y="1654"/>
                  <a:pt x="5817" y="1779"/>
                  <a:pt x="5817" y="1905"/>
                </a:cubicBezTo>
                <a:lnTo>
                  <a:pt x="5817" y="8328"/>
                </a:lnTo>
                <a:lnTo>
                  <a:pt x="4102" y="8328"/>
                </a:lnTo>
                <a:lnTo>
                  <a:pt x="4102" y="900"/>
                </a:lnTo>
                <a:cubicBezTo>
                  <a:pt x="4102" y="733"/>
                  <a:pt x="3976" y="628"/>
                  <a:pt x="3830" y="628"/>
                </a:cubicBezTo>
                <a:cubicBezTo>
                  <a:pt x="3704" y="628"/>
                  <a:pt x="3579" y="754"/>
                  <a:pt x="3579" y="900"/>
                </a:cubicBezTo>
                <a:lnTo>
                  <a:pt x="3579" y="8328"/>
                </a:lnTo>
                <a:lnTo>
                  <a:pt x="1842" y="8328"/>
                </a:lnTo>
                <a:lnTo>
                  <a:pt x="1842" y="273"/>
                </a:lnTo>
                <a:cubicBezTo>
                  <a:pt x="1842" y="105"/>
                  <a:pt x="1716" y="1"/>
                  <a:pt x="1591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36"/>
          <p:cNvSpPr/>
          <p:nvPr/>
        </p:nvSpPr>
        <p:spPr>
          <a:xfrm>
            <a:off x="3659095" y="2851081"/>
            <a:ext cx="334349" cy="290397"/>
          </a:xfrm>
          <a:custGeom>
            <a:avLst/>
            <a:gdLst/>
            <a:ahLst/>
            <a:cxnLst/>
            <a:rect l="l" t="t" r="r" b="b"/>
            <a:pathLst>
              <a:path w="16865" h="14648" extrusionOk="0">
                <a:moveTo>
                  <a:pt x="2720" y="1"/>
                </a:moveTo>
                <a:cubicBezTo>
                  <a:pt x="1235" y="1"/>
                  <a:pt x="0" y="1235"/>
                  <a:pt x="0" y="2721"/>
                </a:cubicBezTo>
                <a:lnTo>
                  <a:pt x="0" y="8956"/>
                </a:lnTo>
                <a:cubicBezTo>
                  <a:pt x="0" y="10442"/>
                  <a:pt x="1235" y="11676"/>
                  <a:pt x="2720" y="11676"/>
                </a:cubicBezTo>
                <a:lnTo>
                  <a:pt x="6696" y="11676"/>
                </a:lnTo>
                <a:lnTo>
                  <a:pt x="7574" y="13162"/>
                </a:lnTo>
                <a:lnTo>
                  <a:pt x="8432" y="14647"/>
                </a:lnTo>
                <a:lnTo>
                  <a:pt x="9290" y="13162"/>
                </a:lnTo>
                <a:lnTo>
                  <a:pt x="10169" y="11676"/>
                </a:lnTo>
                <a:lnTo>
                  <a:pt x="14145" y="11676"/>
                </a:lnTo>
                <a:cubicBezTo>
                  <a:pt x="15630" y="11676"/>
                  <a:pt x="16844" y="10442"/>
                  <a:pt x="16844" y="8956"/>
                </a:cubicBezTo>
                <a:lnTo>
                  <a:pt x="16844" y="2721"/>
                </a:lnTo>
                <a:cubicBezTo>
                  <a:pt x="16865" y="1214"/>
                  <a:pt x="15651" y="1"/>
                  <a:pt x="141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36"/>
          <p:cNvSpPr/>
          <p:nvPr/>
        </p:nvSpPr>
        <p:spPr>
          <a:xfrm>
            <a:off x="5968770" y="3373753"/>
            <a:ext cx="229415" cy="151840"/>
          </a:xfrm>
          <a:custGeom>
            <a:avLst/>
            <a:gdLst/>
            <a:ahLst/>
            <a:cxnLst/>
            <a:rect l="l" t="t" r="r" b="b"/>
            <a:pathLst>
              <a:path w="11572" h="7659" extrusionOk="0">
                <a:moveTo>
                  <a:pt x="691" y="1"/>
                </a:moveTo>
                <a:cubicBezTo>
                  <a:pt x="315" y="1"/>
                  <a:pt x="1" y="315"/>
                  <a:pt x="1" y="691"/>
                </a:cubicBezTo>
                <a:lnTo>
                  <a:pt x="1" y="6989"/>
                </a:lnTo>
                <a:cubicBezTo>
                  <a:pt x="1" y="7345"/>
                  <a:pt x="315" y="7659"/>
                  <a:pt x="691" y="7659"/>
                </a:cubicBezTo>
                <a:lnTo>
                  <a:pt x="10881" y="7659"/>
                </a:lnTo>
                <a:cubicBezTo>
                  <a:pt x="11279" y="7659"/>
                  <a:pt x="11572" y="7387"/>
                  <a:pt x="11572" y="6989"/>
                </a:cubicBezTo>
                <a:lnTo>
                  <a:pt x="11572" y="691"/>
                </a:lnTo>
                <a:cubicBezTo>
                  <a:pt x="11572" y="315"/>
                  <a:pt x="11258" y="1"/>
                  <a:pt x="10881" y="1"/>
                </a:cubicBezTo>
                <a:close/>
              </a:path>
            </a:pathLst>
          </a:custGeom>
          <a:solidFill>
            <a:srgbClr val="48FFD5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36"/>
          <p:cNvSpPr/>
          <p:nvPr/>
        </p:nvSpPr>
        <p:spPr>
          <a:xfrm>
            <a:off x="5968770" y="3373753"/>
            <a:ext cx="229831" cy="122816"/>
          </a:xfrm>
          <a:custGeom>
            <a:avLst/>
            <a:gdLst/>
            <a:ahLst/>
            <a:cxnLst/>
            <a:rect l="l" t="t" r="r" b="b"/>
            <a:pathLst>
              <a:path w="11593" h="6195" extrusionOk="0">
                <a:moveTo>
                  <a:pt x="901" y="1"/>
                </a:moveTo>
                <a:cubicBezTo>
                  <a:pt x="398" y="1"/>
                  <a:pt x="1" y="398"/>
                  <a:pt x="1" y="900"/>
                </a:cubicBezTo>
                <a:lnTo>
                  <a:pt x="5127" y="5943"/>
                </a:lnTo>
                <a:cubicBezTo>
                  <a:pt x="5315" y="6110"/>
                  <a:pt x="5551" y="6194"/>
                  <a:pt x="5789" y="6194"/>
                </a:cubicBezTo>
                <a:cubicBezTo>
                  <a:pt x="6027" y="6194"/>
                  <a:pt x="6267" y="6110"/>
                  <a:pt x="6466" y="5943"/>
                </a:cubicBezTo>
                <a:lnTo>
                  <a:pt x="11593" y="900"/>
                </a:lnTo>
                <a:cubicBezTo>
                  <a:pt x="11593" y="398"/>
                  <a:pt x="11195" y="1"/>
                  <a:pt x="1069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36"/>
          <p:cNvSpPr/>
          <p:nvPr/>
        </p:nvSpPr>
        <p:spPr>
          <a:xfrm>
            <a:off x="2564388" y="2131385"/>
            <a:ext cx="274219" cy="111179"/>
          </a:xfrm>
          <a:custGeom>
            <a:avLst/>
            <a:gdLst/>
            <a:ahLst/>
            <a:cxnLst/>
            <a:rect l="l" t="t" r="r" b="b"/>
            <a:pathLst>
              <a:path w="13832" h="5608" extrusionOk="0">
                <a:moveTo>
                  <a:pt x="10588" y="0"/>
                </a:moveTo>
                <a:lnTo>
                  <a:pt x="1" y="5608"/>
                </a:lnTo>
                <a:lnTo>
                  <a:pt x="1296" y="5201"/>
                </a:lnTo>
                <a:lnTo>
                  <a:pt x="1296" y="5201"/>
                </a:lnTo>
                <a:lnTo>
                  <a:pt x="12032" y="2804"/>
                </a:lnTo>
                <a:lnTo>
                  <a:pt x="12764" y="1591"/>
                </a:lnTo>
                <a:lnTo>
                  <a:pt x="13831" y="1256"/>
                </a:lnTo>
                <a:lnTo>
                  <a:pt x="10588" y="0"/>
                </a:lnTo>
                <a:close/>
              </a:path>
            </a:pathLst>
          </a:custGeom>
          <a:solidFill>
            <a:srgbClr val="1EFF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36"/>
          <p:cNvSpPr/>
          <p:nvPr/>
        </p:nvSpPr>
        <p:spPr>
          <a:xfrm>
            <a:off x="2564388" y="2106504"/>
            <a:ext cx="191668" cy="136059"/>
          </a:xfrm>
          <a:custGeom>
            <a:avLst/>
            <a:gdLst/>
            <a:ahLst/>
            <a:cxnLst/>
            <a:rect l="l" t="t" r="r" b="b"/>
            <a:pathLst>
              <a:path w="9668" h="6863" extrusionOk="0">
                <a:moveTo>
                  <a:pt x="6926" y="0"/>
                </a:moveTo>
                <a:lnTo>
                  <a:pt x="1" y="6863"/>
                </a:lnTo>
                <a:lnTo>
                  <a:pt x="1" y="6863"/>
                </a:lnTo>
                <a:lnTo>
                  <a:pt x="9667" y="816"/>
                </a:lnTo>
                <a:lnTo>
                  <a:pt x="692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36"/>
          <p:cNvSpPr/>
          <p:nvPr/>
        </p:nvSpPr>
        <p:spPr>
          <a:xfrm>
            <a:off x="5990143" y="2710870"/>
            <a:ext cx="192897" cy="218313"/>
          </a:xfrm>
          <a:custGeom>
            <a:avLst/>
            <a:gdLst/>
            <a:ahLst/>
            <a:cxnLst/>
            <a:rect l="l" t="t" r="r" b="b"/>
            <a:pathLst>
              <a:path w="9730" h="11012" extrusionOk="0">
                <a:moveTo>
                  <a:pt x="8317" y="0"/>
                </a:moveTo>
                <a:cubicBezTo>
                  <a:pt x="7960" y="0"/>
                  <a:pt x="7606" y="147"/>
                  <a:pt x="7365" y="445"/>
                </a:cubicBezTo>
                <a:lnTo>
                  <a:pt x="670" y="8375"/>
                </a:lnTo>
                <a:lnTo>
                  <a:pt x="293" y="9861"/>
                </a:lnTo>
                <a:lnTo>
                  <a:pt x="189" y="10280"/>
                </a:lnTo>
                <a:lnTo>
                  <a:pt x="0" y="11012"/>
                </a:lnTo>
                <a:lnTo>
                  <a:pt x="2574" y="10008"/>
                </a:lnTo>
                <a:lnTo>
                  <a:pt x="9269" y="2077"/>
                </a:lnTo>
                <a:cubicBezTo>
                  <a:pt x="9730" y="1533"/>
                  <a:pt x="9688" y="738"/>
                  <a:pt x="9144" y="299"/>
                </a:cubicBezTo>
                <a:cubicBezTo>
                  <a:pt x="8907" y="100"/>
                  <a:pt x="8611" y="0"/>
                  <a:pt x="83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36"/>
          <p:cNvSpPr/>
          <p:nvPr/>
        </p:nvSpPr>
        <p:spPr>
          <a:xfrm>
            <a:off x="4602378" y="2749456"/>
            <a:ext cx="101643" cy="101643"/>
          </a:xfrm>
          <a:custGeom>
            <a:avLst/>
            <a:gdLst/>
            <a:ahLst/>
            <a:cxnLst/>
            <a:rect l="l" t="t" r="r" b="b"/>
            <a:pathLst>
              <a:path w="5127" h="5127" extrusionOk="0">
                <a:moveTo>
                  <a:pt x="2574" y="2114"/>
                </a:moveTo>
                <a:cubicBezTo>
                  <a:pt x="2804" y="2114"/>
                  <a:pt x="2993" y="2302"/>
                  <a:pt x="2993" y="2532"/>
                </a:cubicBezTo>
                <a:cubicBezTo>
                  <a:pt x="2993" y="2783"/>
                  <a:pt x="2804" y="2951"/>
                  <a:pt x="2574" y="2951"/>
                </a:cubicBezTo>
                <a:cubicBezTo>
                  <a:pt x="2323" y="2951"/>
                  <a:pt x="2156" y="2783"/>
                  <a:pt x="2156" y="2532"/>
                </a:cubicBezTo>
                <a:cubicBezTo>
                  <a:pt x="2156" y="2302"/>
                  <a:pt x="2344" y="2114"/>
                  <a:pt x="2574" y="2114"/>
                </a:cubicBezTo>
                <a:close/>
                <a:moveTo>
                  <a:pt x="2302" y="1"/>
                </a:moveTo>
                <a:lnTo>
                  <a:pt x="2302" y="419"/>
                </a:lnTo>
                <a:cubicBezTo>
                  <a:pt x="2093" y="440"/>
                  <a:pt x="1904" y="503"/>
                  <a:pt x="1737" y="587"/>
                </a:cubicBezTo>
                <a:lnTo>
                  <a:pt x="1528" y="210"/>
                </a:lnTo>
                <a:lnTo>
                  <a:pt x="1047" y="482"/>
                </a:lnTo>
                <a:lnTo>
                  <a:pt x="1256" y="838"/>
                </a:lnTo>
                <a:cubicBezTo>
                  <a:pt x="1109" y="963"/>
                  <a:pt x="942" y="1110"/>
                  <a:pt x="837" y="1256"/>
                </a:cubicBezTo>
                <a:lnTo>
                  <a:pt x="482" y="1047"/>
                </a:lnTo>
                <a:lnTo>
                  <a:pt x="210" y="1528"/>
                </a:lnTo>
                <a:lnTo>
                  <a:pt x="586" y="1737"/>
                </a:lnTo>
                <a:cubicBezTo>
                  <a:pt x="503" y="1905"/>
                  <a:pt x="440" y="2093"/>
                  <a:pt x="419" y="2302"/>
                </a:cubicBezTo>
                <a:lnTo>
                  <a:pt x="0" y="2302"/>
                </a:lnTo>
                <a:lnTo>
                  <a:pt x="0" y="2825"/>
                </a:lnTo>
                <a:lnTo>
                  <a:pt x="419" y="2825"/>
                </a:lnTo>
                <a:cubicBezTo>
                  <a:pt x="440" y="3035"/>
                  <a:pt x="503" y="3223"/>
                  <a:pt x="586" y="3411"/>
                </a:cubicBezTo>
                <a:lnTo>
                  <a:pt x="210" y="3620"/>
                </a:lnTo>
                <a:lnTo>
                  <a:pt x="482" y="4081"/>
                </a:lnTo>
                <a:lnTo>
                  <a:pt x="837" y="3872"/>
                </a:lnTo>
                <a:cubicBezTo>
                  <a:pt x="963" y="4039"/>
                  <a:pt x="1109" y="4185"/>
                  <a:pt x="1256" y="4290"/>
                </a:cubicBezTo>
                <a:lnTo>
                  <a:pt x="1047" y="4667"/>
                </a:lnTo>
                <a:lnTo>
                  <a:pt x="1528" y="4918"/>
                </a:lnTo>
                <a:lnTo>
                  <a:pt x="1737" y="4562"/>
                </a:lnTo>
                <a:cubicBezTo>
                  <a:pt x="1904" y="4625"/>
                  <a:pt x="2093" y="4688"/>
                  <a:pt x="2302" y="4708"/>
                </a:cubicBezTo>
                <a:lnTo>
                  <a:pt x="2302" y="5127"/>
                </a:lnTo>
                <a:lnTo>
                  <a:pt x="2825" y="5127"/>
                </a:lnTo>
                <a:lnTo>
                  <a:pt x="2825" y="4708"/>
                </a:lnTo>
                <a:cubicBezTo>
                  <a:pt x="3034" y="4688"/>
                  <a:pt x="3223" y="4625"/>
                  <a:pt x="3411" y="4562"/>
                </a:cubicBezTo>
                <a:lnTo>
                  <a:pt x="3620" y="4918"/>
                </a:lnTo>
                <a:lnTo>
                  <a:pt x="4081" y="4667"/>
                </a:lnTo>
                <a:lnTo>
                  <a:pt x="3871" y="4290"/>
                </a:lnTo>
                <a:cubicBezTo>
                  <a:pt x="4039" y="4164"/>
                  <a:pt x="4185" y="4039"/>
                  <a:pt x="4290" y="3872"/>
                </a:cubicBezTo>
                <a:lnTo>
                  <a:pt x="4666" y="4081"/>
                </a:lnTo>
                <a:lnTo>
                  <a:pt x="4917" y="3620"/>
                </a:lnTo>
                <a:lnTo>
                  <a:pt x="4562" y="3411"/>
                </a:lnTo>
                <a:cubicBezTo>
                  <a:pt x="4625" y="3223"/>
                  <a:pt x="4687" y="3035"/>
                  <a:pt x="4708" y="2825"/>
                </a:cubicBezTo>
                <a:lnTo>
                  <a:pt x="5127" y="2825"/>
                </a:lnTo>
                <a:lnTo>
                  <a:pt x="5127" y="2302"/>
                </a:lnTo>
                <a:lnTo>
                  <a:pt x="4708" y="2302"/>
                </a:lnTo>
                <a:cubicBezTo>
                  <a:pt x="4687" y="2093"/>
                  <a:pt x="4625" y="1905"/>
                  <a:pt x="4562" y="1737"/>
                </a:cubicBezTo>
                <a:lnTo>
                  <a:pt x="4917" y="1528"/>
                </a:lnTo>
                <a:lnTo>
                  <a:pt x="4666" y="1047"/>
                </a:lnTo>
                <a:lnTo>
                  <a:pt x="4290" y="1256"/>
                </a:lnTo>
                <a:cubicBezTo>
                  <a:pt x="4164" y="1110"/>
                  <a:pt x="4039" y="942"/>
                  <a:pt x="3871" y="838"/>
                </a:cubicBezTo>
                <a:lnTo>
                  <a:pt x="4081" y="482"/>
                </a:lnTo>
                <a:lnTo>
                  <a:pt x="3620" y="210"/>
                </a:lnTo>
                <a:lnTo>
                  <a:pt x="3411" y="587"/>
                </a:lnTo>
                <a:cubicBezTo>
                  <a:pt x="3223" y="503"/>
                  <a:pt x="3034" y="440"/>
                  <a:pt x="2825" y="419"/>
                </a:cubicBezTo>
                <a:lnTo>
                  <a:pt x="282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36"/>
          <p:cNvSpPr/>
          <p:nvPr/>
        </p:nvSpPr>
        <p:spPr>
          <a:xfrm>
            <a:off x="4581224" y="2861865"/>
            <a:ext cx="143533" cy="143969"/>
          </a:xfrm>
          <a:custGeom>
            <a:avLst/>
            <a:gdLst/>
            <a:ahLst/>
            <a:cxnLst/>
            <a:rect l="l" t="t" r="r" b="b"/>
            <a:pathLst>
              <a:path w="7240" h="7262" extrusionOk="0">
                <a:moveTo>
                  <a:pt x="3641" y="3014"/>
                </a:moveTo>
                <a:cubicBezTo>
                  <a:pt x="3976" y="3014"/>
                  <a:pt x="4248" y="3286"/>
                  <a:pt x="4248" y="3621"/>
                </a:cubicBezTo>
                <a:cubicBezTo>
                  <a:pt x="4248" y="3956"/>
                  <a:pt x="3976" y="4228"/>
                  <a:pt x="3641" y="4228"/>
                </a:cubicBezTo>
                <a:cubicBezTo>
                  <a:pt x="3306" y="4228"/>
                  <a:pt x="3034" y="3956"/>
                  <a:pt x="3034" y="3621"/>
                </a:cubicBezTo>
                <a:cubicBezTo>
                  <a:pt x="3034" y="3307"/>
                  <a:pt x="3306" y="3014"/>
                  <a:pt x="3641" y="3014"/>
                </a:cubicBezTo>
                <a:close/>
                <a:moveTo>
                  <a:pt x="3244" y="1"/>
                </a:moveTo>
                <a:lnTo>
                  <a:pt x="3244" y="608"/>
                </a:lnTo>
                <a:cubicBezTo>
                  <a:pt x="2951" y="629"/>
                  <a:pt x="2699" y="712"/>
                  <a:pt x="2427" y="817"/>
                </a:cubicBezTo>
                <a:lnTo>
                  <a:pt x="2135" y="294"/>
                </a:lnTo>
                <a:lnTo>
                  <a:pt x="1486" y="670"/>
                </a:lnTo>
                <a:lnTo>
                  <a:pt x="1779" y="1194"/>
                </a:lnTo>
                <a:cubicBezTo>
                  <a:pt x="1549" y="1361"/>
                  <a:pt x="1360" y="1549"/>
                  <a:pt x="1172" y="1779"/>
                </a:cubicBezTo>
                <a:lnTo>
                  <a:pt x="649" y="1507"/>
                </a:lnTo>
                <a:lnTo>
                  <a:pt x="293" y="2156"/>
                </a:lnTo>
                <a:lnTo>
                  <a:pt x="816" y="2449"/>
                </a:lnTo>
                <a:cubicBezTo>
                  <a:pt x="712" y="2700"/>
                  <a:pt x="628" y="2972"/>
                  <a:pt x="607" y="3244"/>
                </a:cubicBezTo>
                <a:lnTo>
                  <a:pt x="0" y="3244"/>
                </a:lnTo>
                <a:lnTo>
                  <a:pt x="0" y="4018"/>
                </a:lnTo>
                <a:lnTo>
                  <a:pt x="607" y="4018"/>
                </a:lnTo>
                <a:cubicBezTo>
                  <a:pt x="628" y="4290"/>
                  <a:pt x="712" y="4562"/>
                  <a:pt x="816" y="4813"/>
                </a:cubicBezTo>
                <a:lnTo>
                  <a:pt x="293" y="5106"/>
                </a:lnTo>
                <a:lnTo>
                  <a:pt x="649" y="5755"/>
                </a:lnTo>
                <a:lnTo>
                  <a:pt x="1172" y="5483"/>
                </a:lnTo>
                <a:cubicBezTo>
                  <a:pt x="1360" y="5713"/>
                  <a:pt x="1549" y="5901"/>
                  <a:pt x="1779" y="6069"/>
                </a:cubicBezTo>
                <a:lnTo>
                  <a:pt x="1486" y="6592"/>
                </a:lnTo>
                <a:lnTo>
                  <a:pt x="2135" y="6969"/>
                </a:lnTo>
                <a:lnTo>
                  <a:pt x="2427" y="6445"/>
                </a:lnTo>
                <a:cubicBezTo>
                  <a:pt x="2699" y="6550"/>
                  <a:pt x="2951" y="6634"/>
                  <a:pt x="3244" y="6655"/>
                </a:cubicBezTo>
                <a:lnTo>
                  <a:pt x="3244" y="7261"/>
                </a:lnTo>
                <a:lnTo>
                  <a:pt x="3997" y="7261"/>
                </a:lnTo>
                <a:lnTo>
                  <a:pt x="3997" y="6655"/>
                </a:lnTo>
                <a:cubicBezTo>
                  <a:pt x="4290" y="6634"/>
                  <a:pt x="4562" y="6550"/>
                  <a:pt x="4813" y="6445"/>
                </a:cubicBezTo>
                <a:lnTo>
                  <a:pt x="5106" y="6969"/>
                </a:lnTo>
                <a:lnTo>
                  <a:pt x="5754" y="6592"/>
                </a:lnTo>
                <a:lnTo>
                  <a:pt x="5461" y="6069"/>
                </a:lnTo>
                <a:cubicBezTo>
                  <a:pt x="5692" y="5901"/>
                  <a:pt x="5880" y="5713"/>
                  <a:pt x="6068" y="5483"/>
                </a:cubicBezTo>
                <a:lnTo>
                  <a:pt x="6591" y="5755"/>
                </a:lnTo>
                <a:lnTo>
                  <a:pt x="6968" y="5106"/>
                </a:lnTo>
                <a:lnTo>
                  <a:pt x="6445" y="4813"/>
                </a:lnTo>
                <a:cubicBezTo>
                  <a:pt x="6529" y="4562"/>
                  <a:pt x="6612" y="4290"/>
                  <a:pt x="6654" y="4018"/>
                </a:cubicBezTo>
                <a:lnTo>
                  <a:pt x="7240" y="4018"/>
                </a:lnTo>
                <a:lnTo>
                  <a:pt x="7240" y="3244"/>
                </a:lnTo>
                <a:lnTo>
                  <a:pt x="6654" y="3244"/>
                </a:lnTo>
                <a:cubicBezTo>
                  <a:pt x="6612" y="2972"/>
                  <a:pt x="6549" y="2700"/>
                  <a:pt x="6445" y="2449"/>
                </a:cubicBezTo>
                <a:lnTo>
                  <a:pt x="6968" y="2156"/>
                </a:lnTo>
                <a:lnTo>
                  <a:pt x="6591" y="1507"/>
                </a:lnTo>
                <a:lnTo>
                  <a:pt x="6068" y="1779"/>
                </a:lnTo>
                <a:cubicBezTo>
                  <a:pt x="5880" y="1549"/>
                  <a:pt x="5712" y="1361"/>
                  <a:pt x="5461" y="1194"/>
                </a:cubicBezTo>
                <a:lnTo>
                  <a:pt x="5754" y="670"/>
                </a:lnTo>
                <a:lnTo>
                  <a:pt x="5106" y="294"/>
                </a:lnTo>
                <a:lnTo>
                  <a:pt x="4813" y="817"/>
                </a:lnTo>
                <a:cubicBezTo>
                  <a:pt x="4562" y="712"/>
                  <a:pt x="4290" y="629"/>
                  <a:pt x="3997" y="608"/>
                </a:cubicBezTo>
                <a:lnTo>
                  <a:pt x="399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36"/>
          <p:cNvSpPr/>
          <p:nvPr/>
        </p:nvSpPr>
        <p:spPr>
          <a:xfrm>
            <a:off x="4527716" y="2249186"/>
            <a:ext cx="8307" cy="12470"/>
          </a:xfrm>
          <a:custGeom>
            <a:avLst/>
            <a:gdLst/>
            <a:ahLst/>
            <a:cxnLst/>
            <a:rect l="l" t="t" r="r" b="b"/>
            <a:pathLst>
              <a:path w="419" h="629" extrusionOk="0">
                <a:moveTo>
                  <a:pt x="84" y="1"/>
                </a:moveTo>
                <a:lnTo>
                  <a:pt x="0" y="566"/>
                </a:lnTo>
                <a:lnTo>
                  <a:pt x="356" y="628"/>
                </a:lnTo>
                <a:lnTo>
                  <a:pt x="419" y="22"/>
                </a:lnTo>
                <a:lnTo>
                  <a:pt x="8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36"/>
          <p:cNvSpPr/>
          <p:nvPr/>
        </p:nvSpPr>
        <p:spPr>
          <a:xfrm>
            <a:off x="4529778" y="2228866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64" y="1"/>
                </a:moveTo>
                <a:lnTo>
                  <a:pt x="1" y="586"/>
                </a:lnTo>
                <a:lnTo>
                  <a:pt x="377" y="607"/>
                </a:lnTo>
                <a:lnTo>
                  <a:pt x="398" y="21"/>
                </a:lnTo>
                <a:lnTo>
                  <a:pt x="6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36"/>
          <p:cNvSpPr/>
          <p:nvPr/>
        </p:nvSpPr>
        <p:spPr>
          <a:xfrm>
            <a:off x="4531443" y="2208545"/>
            <a:ext cx="7494" cy="11637"/>
          </a:xfrm>
          <a:custGeom>
            <a:avLst/>
            <a:gdLst/>
            <a:ahLst/>
            <a:cxnLst/>
            <a:rect l="l" t="t" r="r" b="b"/>
            <a:pathLst>
              <a:path w="378" h="587" extrusionOk="0">
                <a:moveTo>
                  <a:pt x="1" y="0"/>
                </a:moveTo>
                <a:lnTo>
                  <a:pt x="1" y="586"/>
                </a:lnTo>
                <a:lnTo>
                  <a:pt x="335" y="586"/>
                </a:lnTo>
                <a:lnTo>
                  <a:pt x="37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36"/>
          <p:cNvSpPr/>
          <p:nvPr/>
        </p:nvSpPr>
        <p:spPr>
          <a:xfrm>
            <a:off x="4515266" y="2310010"/>
            <a:ext cx="9972" cy="12629"/>
          </a:xfrm>
          <a:custGeom>
            <a:avLst/>
            <a:gdLst/>
            <a:ahLst/>
            <a:cxnLst/>
            <a:rect l="l" t="t" r="r" b="b"/>
            <a:pathLst>
              <a:path w="503" h="637" extrusionOk="0">
                <a:moveTo>
                  <a:pt x="168" y="1"/>
                </a:moveTo>
                <a:cubicBezTo>
                  <a:pt x="167" y="1"/>
                  <a:pt x="163" y="24"/>
                  <a:pt x="147" y="71"/>
                </a:cubicBezTo>
                <a:cubicBezTo>
                  <a:pt x="105" y="113"/>
                  <a:pt x="105" y="197"/>
                  <a:pt x="84" y="260"/>
                </a:cubicBezTo>
                <a:cubicBezTo>
                  <a:pt x="42" y="385"/>
                  <a:pt x="0" y="532"/>
                  <a:pt x="0" y="532"/>
                </a:cubicBezTo>
                <a:lnTo>
                  <a:pt x="356" y="636"/>
                </a:lnTo>
                <a:cubicBezTo>
                  <a:pt x="356" y="636"/>
                  <a:pt x="398" y="511"/>
                  <a:pt x="419" y="364"/>
                </a:cubicBezTo>
                <a:cubicBezTo>
                  <a:pt x="461" y="281"/>
                  <a:pt x="482" y="218"/>
                  <a:pt x="482" y="176"/>
                </a:cubicBezTo>
                <a:cubicBezTo>
                  <a:pt x="482" y="113"/>
                  <a:pt x="503" y="92"/>
                  <a:pt x="503" y="92"/>
                </a:cubicBezTo>
                <a:lnTo>
                  <a:pt x="168" y="9"/>
                </a:lnTo>
                <a:cubicBezTo>
                  <a:pt x="168" y="3"/>
                  <a:pt x="168" y="1"/>
                  <a:pt x="1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36"/>
          <p:cNvSpPr/>
          <p:nvPr/>
        </p:nvSpPr>
        <p:spPr>
          <a:xfrm>
            <a:off x="4520658" y="2289432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126" y="0"/>
                </a:moveTo>
                <a:cubicBezTo>
                  <a:pt x="126" y="0"/>
                  <a:pt x="105" y="147"/>
                  <a:pt x="42" y="293"/>
                </a:cubicBezTo>
                <a:cubicBezTo>
                  <a:pt x="21" y="419"/>
                  <a:pt x="0" y="586"/>
                  <a:pt x="0" y="586"/>
                </a:cubicBezTo>
                <a:lnTo>
                  <a:pt x="335" y="670"/>
                </a:lnTo>
                <a:cubicBezTo>
                  <a:pt x="335" y="670"/>
                  <a:pt x="356" y="523"/>
                  <a:pt x="419" y="377"/>
                </a:cubicBezTo>
                <a:cubicBezTo>
                  <a:pt x="440" y="251"/>
                  <a:pt x="461" y="84"/>
                  <a:pt x="461" y="84"/>
                </a:cubicBezTo>
                <a:lnTo>
                  <a:pt x="126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36"/>
          <p:cNvSpPr/>
          <p:nvPr/>
        </p:nvSpPr>
        <p:spPr>
          <a:xfrm>
            <a:off x="4524802" y="2269527"/>
            <a:ext cx="8743" cy="12450"/>
          </a:xfrm>
          <a:custGeom>
            <a:avLst/>
            <a:gdLst/>
            <a:ahLst/>
            <a:cxnLst/>
            <a:rect l="l" t="t" r="r" b="b"/>
            <a:pathLst>
              <a:path w="441" h="628" extrusionOk="0">
                <a:moveTo>
                  <a:pt x="105" y="0"/>
                </a:moveTo>
                <a:lnTo>
                  <a:pt x="1" y="565"/>
                </a:lnTo>
                <a:lnTo>
                  <a:pt x="336" y="628"/>
                </a:lnTo>
                <a:lnTo>
                  <a:pt x="440" y="42"/>
                </a:lnTo>
                <a:lnTo>
                  <a:pt x="10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36"/>
          <p:cNvSpPr/>
          <p:nvPr/>
        </p:nvSpPr>
        <p:spPr>
          <a:xfrm>
            <a:off x="4494529" y="2367821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251" y="1"/>
                </a:moveTo>
                <a:cubicBezTo>
                  <a:pt x="251" y="1"/>
                  <a:pt x="210" y="22"/>
                  <a:pt x="210" y="85"/>
                </a:cubicBezTo>
                <a:cubicBezTo>
                  <a:pt x="189" y="126"/>
                  <a:pt x="168" y="189"/>
                  <a:pt x="147" y="252"/>
                </a:cubicBezTo>
                <a:cubicBezTo>
                  <a:pt x="84" y="398"/>
                  <a:pt x="0" y="524"/>
                  <a:pt x="0" y="524"/>
                </a:cubicBezTo>
                <a:lnTo>
                  <a:pt x="314" y="650"/>
                </a:lnTo>
                <a:cubicBezTo>
                  <a:pt x="314" y="650"/>
                  <a:pt x="377" y="524"/>
                  <a:pt x="461" y="398"/>
                </a:cubicBezTo>
                <a:cubicBezTo>
                  <a:pt x="482" y="315"/>
                  <a:pt x="502" y="252"/>
                  <a:pt x="523" y="210"/>
                </a:cubicBezTo>
                <a:cubicBezTo>
                  <a:pt x="565" y="168"/>
                  <a:pt x="565" y="126"/>
                  <a:pt x="565" y="126"/>
                </a:cubicBezTo>
                <a:lnTo>
                  <a:pt x="25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36"/>
          <p:cNvSpPr/>
          <p:nvPr/>
        </p:nvSpPr>
        <p:spPr>
          <a:xfrm>
            <a:off x="4502399" y="2348749"/>
            <a:ext cx="10388" cy="12886"/>
          </a:xfrm>
          <a:custGeom>
            <a:avLst/>
            <a:gdLst/>
            <a:ahLst/>
            <a:cxnLst/>
            <a:rect l="l" t="t" r="r" b="b"/>
            <a:pathLst>
              <a:path w="524" h="650" extrusionOk="0">
                <a:moveTo>
                  <a:pt x="189" y="0"/>
                </a:moveTo>
                <a:lnTo>
                  <a:pt x="192" y="1"/>
                </a:lnTo>
                <a:lnTo>
                  <a:pt x="192" y="1"/>
                </a:lnTo>
                <a:cubicBezTo>
                  <a:pt x="191" y="1"/>
                  <a:pt x="190" y="0"/>
                  <a:pt x="189" y="0"/>
                </a:cubicBezTo>
                <a:close/>
                <a:moveTo>
                  <a:pt x="192" y="1"/>
                </a:moveTo>
                <a:cubicBezTo>
                  <a:pt x="206" y="14"/>
                  <a:pt x="165" y="133"/>
                  <a:pt x="105" y="252"/>
                </a:cubicBezTo>
                <a:lnTo>
                  <a:pt x="1" y="524"/>
                </a:lnTo>
                <a:lnTo>
                  <a:pt x="315" y="649"/>
                </a:lnTo>
                <a:lnTo>
                  <a:pt x="419" y="398"/>
                </a:lnTo>
                <a:lnTo>
                  <a:pt x="524" y="126"/>
                </a:lnTo>
                <a:lnTo>
                  <a:pt x="19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36"/>
          <p:cNvSpPr/>
          <p:nvPr/>
        </p:nvSpPr>
        <p:spPr>
          <a:xfrm>
            <a:off x="4509041" y="2328428"/>
            <a:ext cx="10388" cy="13699"/>
          </a:xfrm>
          <a:custGeom>
            <a:avLst/>
            <a:gdLst/>
            <a:ahLst/>
            <a:cxnLst/>
            <a:rect l="l" t="t" r="r" b="b"/>
            <a:pathLst>
              <a:path w="524" h="691" extrusionOk="0">
                <a:moveTo>
                  <a:pt x="189" y="0"/>
                </a:moveTo>
                <a:cubicBezTo>
                  <a:pt x="189" y="63"/>
                  <a:pt x="168" y="188"/>
                  <a:pt x="105" y="314"/>
                </a:cubicBezTo>
                <a:lnTo>
                  <a:pt x="1" y="586"/>
                </a:lnTo>
                <a:lnTo>
                  <a:pt x="356" y="691"/>
                </a:lnTo>
                <a:cubicBezTo>
                  <a:pt x="356" y="691"/>
                  <a:pt x="398" y="544"/>
                  <a:pt x="461" y="398"/>
                </a:cubicBezTo>
                <a:cubicBezTo>
                  <a:pt x="503" y="272"/>
                  <a:pt x="524" y="105"/>
                  <a:pt x="524" y="105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36"/>
          <p:cNvSpPr/>
          <p:nvPr/>
        </p:nvSpPr>
        <p:spPr>
          <a:xfrm>
            <a:off x="4465485" y="2422162"/>
            <a:ext cx="12054" cy="13719"/>
          </a:xfrm>
          <a:custGeom>
            <a:avLst/>
            <a:gdLst/>
            <a:ahLst/>
            <a:cxnLst/>
            <a:rect l="l" t="t" r="r" b="b"/>
            <a:pathLst>
              <a:path w="608" h="692" extrusionOk="0">
                <a:moveTo>
                  <a:pt x="315" y="1"/>
                </a:moveTo>
                <a:lnTo>
                  <a:pt x="168" y="273"/>
                </a:lnTo>
                <a:cubicBezTo>
                  <a:pt x="84" y="398"/>
                  <a:pt x="1" y="503"/>
                  <a:pt x="1" y="503"/>
                </a:cubicBezTo>
                <a:lnTo>
                  <a:pt x="294" y="691"/>
                </a:lnTo>
                <a:cubicBezTo>
                  <a:pt x="294" y="691"/>
                  <a:pt x="377" y="545"/>
                  <a:pt x="461" y="440"/>
                </a:cubicBezTo>
                <a:lnTo>
                  <a:pt x="607" y="189"/>
                </a:lnTo>
                <a:lnTo>
                  <a:pt x="31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36"/>
          <p:cNvSpPr/>
          <p:nvPr/>
        </p:nvSpPr>
        <p:spPr>
          <a:xfrm>
            <a:off x="4476686" y="2405112"/>
            <a:ext cx="11637" cy="13759"/>
          </a:xfrm>
          <a:custGeom>
            <a:avLst/>
            <a:gdLst/>
            <a:ahLst/>
            <a:cxnLst/>
            <a:rect l="l" t="t" r="r" b="b"/>
            <a:pathLst>
              <a:path w="587" h="694" extrusionOk="0">
                <a:moveTo>
                  <a:pt x="268" y="1"/>
                </a:moveTo>
                <a:cubicBezTo>
                  <a:pt x="245" y="1"/>
                  <a:pt x="204" y="117"/>
                  <a:pt x="126" y="233"/>
                </a:cubicBezTo>
                <a:cubicBezTo>
                  <a:pt x="42" y="380"/>
                  <a:pt x="1" y="505"/>
                  <a:pt x="1" y="505"/>
                </a:cubicBezTo>
                <a:lnTo>
                  <a:pt x="314" y="694"/>
                </a:lnTo>
                <a:lnTo>
                  <a:pt x="461" y="422"/>
                </a:lnTo>
                <a:cubicBezTo>
                  <a:pt x="545" y="296"/>
                  <a:pt x="586" y="170"/>
                  <a:pt x="586" y="170"/>
                </a:cubicBezTo>
                <a:lnTo>
                  <a:pt x="273" y="3"/>
                </a:lnTo>
                <a:cubicBezTo>
                  <a:pt x="271" y="1"/>
                  <a:pt x="269" y="1"/>
                  <a:pt x="2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36"/>
          <p:cNvSpPr/>
          <p:nvPr/>
        </p:nvSpPr>
        <p:spPr>
          <a:xfrm>
            <a:off x="4485806" y="2386496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273" y="0"/>
                </a:moveTo>
                <a:cubicBezTo>
                  <a:pt x="273" y="0"/>
                  <a:pt x="210" y="126"/>
                  <a:pt x="126" y="272"/>
                </a:cubicBezTo>
                <a:cubicBezTo>
                  <a:pt x="64" y="398"/>
                  <a:pt x="1" y="524"/>
                  <a:pt x="1" y="524"/>
                </a:cubicBezTo>
                <a:lnTo>
                  <a:pt x="315" y="691"/>
                </a:lnTo>
                <a:cubicBezTo>
                  <a:pt x="315" y="691"/>
                  <a:pt x="398" y="544"/>
                  <a:pt x="440" y="419"/>
                </a:cubicBezTo>
                <a:cubicBezTo>
                  <a:pt x="524" y="293"/>
                  <a:pt x="587" y="168"/>
                  <a:pt x="587" y="168"/>
                </a:cubicBezTo>
                <a:lnTo>
                  <a:pt x="273" y="0"/>
                </a:ln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36"/>
          <p:cNvSpPr/>
          <p:nvPr/>
        </p:nvSpPr>
        <p:spPr>
          <a:xfrm>
            <a:off x="4429819" y="2473192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377" y="1"/>
                </a:moveTo>
                <a:cubicBezTo>
                  <a:pt x="377" y="1"/>
                  <a:pt x="272" y="105"/>
                  <a:pt x="189" y="210"/>
                </a:cubicBezTo>
                <a:cubicBezTo>
                  <a:pt x="84" y="314"/>
                  <a:pt x="0" y="419"/>
                  <a:pt x="0" y="419"/>
                </a:cubicBezTo>
                <a:lnTo>
                  <a:pt x="272" y="649"/>
                </a:lnTo>
                <a:cubicBezTo>
                  <a:pt x="272" y="649"/>
                  <a:pt x="377" y="545"/>
                  <a:pt x="440" y="440"/>
                </a:cubicBezTo>
                <a:cubicBezTo>
                  <a:pt x="523" y="335"/>
                  <a:pt x="628" y="210"/>
                  <a:pt x="628" y="210"/>
                </a:cubicBezTo>
                <a:lnTo>
                  <a:pt x="377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36"/>
          <p:cNvSpPr/>
          <p:nvPr/>
        </p:nvSpPr>
        <p:spPr>
          <a:xfrm>
            <a:off x="4442250" y="2456598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378" y="1"/>
                </a:moveTo>
                <a:cubicBezTo>
                  <a:pt x="378" y="1"/>
                  <a:pt x="273" y="126"/>
                  <a:pt x="189" y="231"/>
                </a:cubicBezTo>
                <a:cubicBezTo>
                  <a:pt x="106" y="335"/>
                  <a:pt x="1" y="461"/>
                  <a:pt x="1" y="461"/>
                </a:cubicBezTo>
                <a:lnTo>
                  <a:pt x="294" y="670"/>
                </a:lnTo>
                <a:cubicBezTo>
                  <a:pt x="294" y="670"/>
                  <a:pt x="378" y="566"/>
                  <a:pt x="482" y="440"/>
                </a:cubicBezTo>
                <a:cubicBezTo>
                  <a:pt x="545" y="314"/>
                  <a:pt x="650" y="210"/>
                  <a:pt x="650" y="210"/>
                </a:cubicBezTo>
                <a:lnTo>
                  <a:pt x="37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36"/>
          <p:cNvSpPr/>
          <p:nvPr/>
        </p:nvSpPr>
        <p:spPr>
          <a:xfrm>
            <a:off x="4454700" y="2440381"/>
            <a:ext cx="12054" cy="12926"/>
          </a:xfrm>
          <a:custGeom>
            <a:avLst/>
            <a:gdLst/>
            <a:ahLst/>
            <a:cxnLst/>
            <a:rect l="l" t="t" r="r" b="b"/>
            <a:pathLst>
              <a:path w="608" h="652" extrusionOk="0">
                <a:moveTo>
                  <a:pt x="313" y="0"/>
                </a:moveTo>
                <a:cubicBezTo>
                  <a:pt x="302" y="0"/>
                  <a:pt x="226" y="115"/>
                  <a:pt x="168" y="212"/>
                </a:cubicBezTo>
                <a:cubicBezTo>
                  <a:pt x="84" y="316"/>
                  <a:pt x="1" y="442"/>
                  <a:pt x="1" y="442"/>
                </a:cubicBezTo>
                <a:lnTo>
                  <a:pt x="294" y="651"/>
                </a:lnTo>
                <a:cubicBezTo>
                  <a:pt x="294" y="651"/>
                  <a:pt x="377" y="526"/>
                  <a:pt x="440" y="421"/>
                </a:cubicBezTo>
                <a:cubicBezTo>
                  <a:pt x="524" y="295"/>
                  <a:pt x="607" y="191"/>
                  <a:pt x="607" y="191"/>
                </a:cubicBezTo>
                <a:lnTo>
                  <a:pt x="314" y="3"/>
                </a:lnTo>
                <a:cubicBezTo>
                  <a:pt x="314" y="1"/>
                  <a:pt x="314" y="0"/>
                  <a:pt x="313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36"/>
          <p:cNvSpPr/>
          <p:nvPr/>
        </p:nvSpPr>
        <p:spPr>
          <a:xfrm>
            <a:off x="4386680" y="2517580"/>
            <a:ext cx="13283" cy="13283"/>
          </a:xfrm>
          <a:custGeom>
            <a:avLst/>
            <a:gdLst/>
            <a:ahLst/>
            <a:cxnLst/>
            <a:rect l="l" t="t" r="r" b="b"/>
            <a:pathLst>
              <a:path w="670" h="670" extrusionOk="0">
                <a:moveTo>
                  <a:pt x="419" y="0"/>
                </a:moveTo>
                <a:lnTo>
                  <a:pt x="209" y="210"/>
                </a:lnTo>
                <a:cubicBezTo>
                  <a:pt x="105" y="314"/>
                  <a:pt x="0" y="398"/>
                  <a:pt x="0" y="398"/>
                </a:cubicBezTo>
                <a:lnTo>
                  <a:pt x="251" y="670"/>
                </a:lnTo>
                <a:cubicBezTo>
                  <a:pt x="251" y="670"/>
                  <a:pt x="335" y="565"/>
                  <a:pt x="460" y="482"/>
                </a:cubicBezTo>
                <a:lnTo>
                  <a:pt x="670" y="272"/>
                </a:lnTo>
                <a:lnTo>
                  <a:pt x="41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36"/>
          <p:cNvSpPr/>
          <p:nvPr/>
        </p:nvSpPr>
        <p:spPr>
          <a:xfrm>
            <a:off x="4402024" y="2504258"/>
            <a:ext cx="12866" cy="12926"/>
          </a:xfrm>
          <a:custGeom>
            <a:avLst/>
            <a:gdLst/>
            <a:ahLst/>
            <a:cxnLst/>
            <a:rect l="l" t="t" r="r" b="b"/>
            <a:pathLst>
              <a:path w="649" h="652" extrusionOk="0">
                <a:moveTo>
                  <a:pt x="375" y="0"/>
                </a:moveTo>
                <a:cubicBezTo>
                  <a:pt x="359" y="0"/>
                  <a:pt x="267" y="94"/>
                  <a:pt x="210" y="170"/>
                </a:cubicBezTo>
                <a:lnTo>
                  <a:pt x="0" y="400"/>
                </a:lnTo>
                <a:lnTo>
                  <a:pt x="231" y="651"/>
                </a:lnTo>
                <a:lnTo>
                  <a:pt x="440" y="442"/>
                </a:lnTo>
                <a:lnTo>
                  <a:pt x="649" y="233"/>
                </a:lnTo>
                <a:lnTo>
                  <a:pt x="377" y="3"/>
                </a:lnTo>
                <a:cubicBezTo>
                  <a:pt x="377" y="1"/>
                  <a:pt x="376" y="0"/>
                  <a:pt x="37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36"/>
          <p:cNvSpPr/>
          <p:nvPr/>
        </p:nvSpPr>
        <p:spPr>
          <a:xfrm>
            <a:off x="4415704" y="2488537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398" y="1"/>
                </a:moveTo>
                <a:cubicBezTo>
                  <a:pt x="398" y="1"/>
                  <a:pt x="294" y="105"/>
                  <a:pt x="210" y="210"/>
                </a:cubicBezTo>
                <a:lnTo>
                  <a:pt x="1" y="419"/>
                </a:lnTo>
                <a:lnTo>
                  <a:pt x="273" y="670"/>
                </a:lnTo>
                <a:lnTo>
                  <a:pt x="482" y="440"/>
                </a:lnTo>
                <a:cubicBezTo>
                  <a:pt x="587" y="356"/>
                  <a:pt x="670" y="231"/>
                  <a:pt x="670" y="231"/>
                </a:cubicBezTo>
                <a:lnTo>
                  <a:pt x="39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6"/>
          <p:cNvSpPr/>
          <p:nvPr/>
        </p:nvSpPr>
        <p:spPr>
          <a:xfrm>
            <a:off x="4338148" y="2556577"/>
            <a:ext cx="12866" cy="12034"/>
          </a:xfrm>
          <a:custGeom>
            <a:avLst/>
            <a:gdLst/>
            <a:ahLst/>
            <a:cxnLst/>
            <a:rect l="l" t="t" r="r" b="b"/>
            <a:pathLst>
              <a:path w="649" h="607" extrusionOk="0">
                <a:moveTo>
                  <a:pt x="440" y="0"/>
                </a:moveTo>
                <a:lnTo>
                  <a:pt x="442" y="3"/>
                </a:lnTo>
                <a:lnTo>
                  <a:pt x="442" y="3"/>
                </a:lnTo>
                <a:cubicBezTo>
                  <a:pt x="443" y="1"/>
                  <a:pt x="442" y="0"/>
                  <a:pt x="440" y="0"/>
                </a:cubicBezTo>
                <a:close/>
                <a:moveTo>
                  <a:pt x="442" y="3"/>
                </a:moveTo>
                <a:cubicBezTo>
                  <a:pt x="436" y="20"/>
                  <a:pt x="341" y="91"/>
                  <a:pt x="230" y="147"/>
                </a:cubicBezTo>
                <a:cubicBezTo>
                  <a:pt x="105" y="230"/>
                  <a:pt x="0" y="314"/>
                  <a:pt x="0" y="314"/>
                </a:cubicBezTo>
                <a:lnTo>
                  <a:pt x="188" y="607"/>
                </a:lnTo>
                <a:cubicBezTo>
                  <a:pt x="188" y="607"/>
                  <a:pt x="314" y="523"/>
                  <a:pt x="419" y="440"/>
                </a:cubicBezTo>
                <a:cubicBezTo>
                  <a:pt x="544" y="377"/>
                  <a:pt x="649" y="293"/>
                  <a:pt x="649" y="293"/>
                </a:cubicBezTo>
                <a:lnTo>
                  <a:pt x="442" y="3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6"/>
          <p:cNvSpPr/>
          <p:nvPr/>
        </p:nvSpPr>
        <p:spPr>
          <a:xfrm>
            <a:off x="4354741" y="2543710"/>
            <a:ext cx="13283" cy="12886"/>
          </a:xfrm>
          <a:custGeom>
            <a:avLst/>
            <a:gdLst/>
            <a:ahLst/>
            <a:cxnLst/>
            <a:rect l="l" t="t" r="r" b="b"/>
            <a:pathLst>
              <a:path w="670" h="650" extrusionOk="0">
                <a:moveTo>
                  <a:pt x="460" y="1"/>
                </a:moveTo>
                <a:cubicBezTo>
                  <a:pt x="460" y="21"/>
                  <a:pt x="356" y="126"/>
                  <a:pt x="230" y="210"/>
                </a:cubicBezTo>
                <a:cubicBezTo>
                  <a:pt x="126" y="293"/>
                  <a:pt x="0" y="356"/>
                  <a:pt x="0" y="356"/>
                </a:cubicBezTo>
                <a:lnTo>
                  <a:pt x="209" y="649"/>
                </a:lnTo>
                <a:cubicBezTo>
                  <a:pt x="209" y="649"/>
                  <a:pt x="335" y="565"/>
                  <a:pt x="439" y="461"/>
                </a:cubicBezTo>
                <a:cubicBezTo>
                  <a:pt x="544" y="398"/>
                  <a:pt x="670" y="293"/>
                  <a:pt x="670" y="293"/>
                </a:cubicBezTo>
                <a:lnTo>
                  <a:pt x="460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6"/>
          <p:cNvSpPr/>
          <p:nvPr/>
        </p:nvSpPr>
        <p:spPr>
          <a:xfrm>
            <a:off x="4370919" y="2531676"/>
            <a:ext cx="12866" cy="12470"/>
          </a:xfrm>
          <a:custGeom>
            <a:avLst/>
            <a:gdLst/>
            <a:ahLst/>
            <a:cxnLst/>
            <a:rect l="l" t="t" r="r" b="b"/>
            <a:pathLst>
              <a:path w="649" h="629" extrusionOk="0">
                <a:moveTo>
                  <a:pt x="419" y="1"/>
                </a:moveTo>
                <a:lnTo>
                  <a:pt x="421" y="4"/>
                </a:lnTo>
                <a:lnTo>
                  <a:pt x="421" y="4"/>
                </a:lnTo>
                <a:cubicBezTo>
                  <a:pt x="422" y="2"/>
                  <a:pt x="421" y="1"/>
                  <a:pt x="419" y="1"/>
                </a:cubicBezTo>
                <a:close/>
                <a:moveTo>
                  <a:pt x="421" y="4"/>
                </a:moveTo>
                <a:lnTo>
                  <a:pt x="421" y="4"/>
                </a:lnTo>
                <a:cubicBezTo>
                  <a:pt x="416" y="19"/>
                  <a:pt x="323" y="96"/>
                  <a:pt x="230" y="189"/>
                </a:cubicBezTo>
                <a:cubicBezTo>
                  <a:pt x="126" y="273"/>
                  <a:pt x="0" y="356"/>
                  <a:pt x="0" y="356"/>
                </a:cubicBezTo>
                <a:lnTo>
                  <a:pt x="209" y="628"/>
                </a:lnTo>
                <a:cubicBezTo>
                  <a:pt x="209" y="628"/>
                  <a:pt x="314" y="545"/>
                  <a:pt x="439" y="440"/>
                </a:cubicBezTo>
                <a:cubicBezTo>
                  <a:pt x="544" y="336"/>
                  <a:pt x="649" y="273"/>
                  <a:pt x="649" y="273"/>
                </a:cubicBezTo>
                <a:lnTo>
                  <a:pt x="421" y="4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36"/>
          <p:cNvSpPr/>
          <p:nvPr/>
        </p:nvSpPr>
        <p:spPr>
          <a:xfrm>
            <a:off x="4284620" y="2587682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524" y="0"/>
                </a:moveTo>
                <a:cubicBezTo>
                  <a:pt x="524" y="0"/>
                  <a:pt x="399" y="84"/>
                  <a:pt x="273" y="126"/>
                </a:cubicBezTo>
                <a:cubicBezTo>
                  <a:pt x="127" y="210"/>
                  <a:pt x="1" y="272"/>
                  <a:pt x="1" y="272"/>
                </a:cubicBezTo>
                <a:lnTo>
                  <a:pt x="168" y="586"/>
                </a:lnTo>
                <a:cubicBezTo>
                  <a:pt x="168" y="586"/>
                  <a:pt x="294" y="524"/>
                  <a:pt x="419" y="440"/>
                </a:cubicBezTo>
                <a:cubicBezTo>
                  <a:pt x="545" y="377"/>
                  <a:pt x="691" y="314"/>
                  <a:pt x="691" y="314"/>
                </a:cubicBezTo>
                <a:lnTo>
                  <a:pt x="524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36"/>
          <p:cNvSpPr/>
          <p:nvPr/>
        </p:nvSpPr>
        <p:spPr>
          <a:xfrm>
            <a:off x="4302879" y="2577730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503" y="0"/>
                </a:moveTo>
                <a:cubicBezTo>
                  <a:pt x="503" y="42"/>
                  <a:pt x="398" y="84"/>
                  <a:pt x="252" y="168"/>
                </a:cubicBezTo>
                <a:cubicBezTo>
                  <a:pt x="126" y="251"/>
                  <a:pt x="1" y="293"/>
                  <a:pt x="1" y="293"/>
                </a:cubicBezTo>
                <a:lnTo>
                  <a:pt x="147" y="607"/>
                </a:lnTo>
                <a:cubicBezTo>
                  <a:pt x="147" y="607"/>
                  <a:pt x="294" y="565"/>
                  <a:pt x="419" y="482"/>
                </a:cubicBezTo>
                <a:lnTo>
                  <a:pt x="670" y="314"/>
                </a:lnTo>
                <a:lnTo>
                  <a:pt x="50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36"/>
          <p:cNvSpPr/>
          <p:nvPr/>
        </p:nvSpPr>
        <p:spPr>
          <a:xfrm>
            <a:off x="4321138" y="2567362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481" y="0"/>
                </a:moveTo>
                <a:cubicBezTo>
                  <a:pt x="461" y="0"/>
                  <a:pt x="335" y="84"/>
                  <a:pt x="230" y="168"/>
                </a:cubicBezTo>
                <a:cubicBezTo>
                  <a:pt x="105" y="251"/>
                  <a:pt x="0" y="314"/>
                  <a:pt x="0" y="314"/>
                </a:cubicBezTo>
                <a:lnTo>
                  <a:pt x="168" y="607"/>
                </a:lnTo>
                <a:lnTo>
                  <a:pt x="440" y="460"/>
                </a:lnTo>
                <a:cubicBezTo>
                  <a:pt x="565" y="377"/>
                  <a:pt x="670" y="293"/>
                  <a:pt x="670" y="293"/>
                </a:cubicBezTo>
                <a:lnTo>
                  <a:pt x="481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36"/>
          <p:cNvSpPr/>
          <p:nvPr/>
        </p:nvSpPr>
        <p:spPr>
          <a:xfrm>
            <a:off x="4227801" y="2610918"/>
            <a:ext cx="13283" cy="10388"/>
          </a:xfrm>
          <a:custGeom>
            <a:avLst/>
            <a:gdLst/>
            <a:ahLst/>
            <a:cxnLst/>
            <a:rect l="l" t="t" r="r" b="b"/>
            <a:pathLst>
              <a:path w="670" h="524" extrusionOk="0">
                <a:moveTo>
                  <a:pt x="565" y="0"/>
                </a:moveTo>
                <a:cubicBezTo>
                  <a:pt x="524" y="21"/>
                  <a:pt x="377" y="63"/>
                  <a:pt x="252" y="105"/>
                </a:cubicBezTo>
                <a:cubicBezTo>
                  <a:pt x="126" y="168"/>
                  <a:pt x="0" y="188"/>
                  <a:pt x="0" y="188"/>
                </a:cubicBezTo>
                <a:lnTo>
                  <a:pt x="105" y="523"/>
                </a:lnTo>
                <a:cubicBezTo>
                  <a:pt x="105" y="523"/>
                  <a:pt x="231" y="502"/>
                  <a:pt x="377" y="460"/>
                </a:cubicBezTo>
                <a:cubicBezTo>
                  <a:pt x="524" y="398"/>
                  <a:pt x="670" y="356"/>
                  <a:pt x="670" y="356"/>
                </a:cubicBez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36"/>
          <p:cNvSpPr/>
          <p:nvPr/>
        </p:nvSpPr>
        <p:spPr>
          <a:xfrm>
            <a:off x="4246872" y="2604613"/>
            <a:ext cx="12886" cy="10468"/>
          </a:xfrm>
          <a:custGeom>
            <a:avLst/>
            <a:gdLst/>
            <a:ahLst/>
            <a:cxnLst/>
            <a:rect l="l" t="t" r="r" b="b"/>
            <a:pathLst>
              <a:path w="650" h="528" extrusionOk="0">
                <a:moveTo>
                  <a:pt x="524" y="0"/>
                </a:moveTo>
                <a:cubicBezTo>
                  <a:pt x="505" y="0"/>
                  <a:pt x="378" y="52"/>
                  <a:pt x="252" y="88"/>
                </a:cubicBezTo>
                <a:lnTo>
                  <a:pt x="1" y="193"/>
                </a:lnTo>
                <a:lnTo>
                  <a:pt x="126" y="527"/>
                </a:lnTo>
                <a:lnTo>
                  <a:pt x="398" y="423"/>
                </a:lnTo>
                <a:lnTo>
                  <a:pt x="650" y="318"/>
                </a:lnTo>
                <a:lnTo>
                  <a:pt x="524" y="4"/>
                </a:lnTo>
                <a:cubicBezTo>
                  <a:pt x="527" y="1"/>
                  <a:pt x="527" y="0"/>
                  <a:pt x="52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36"/>
          <p:cNvSpPr/>
          <p:nvPr/>
        </p:nvSpPr>
        <p:spPr>
          <a:xfrm>
            <a:off x="4265964" y="2596386"/>
            <a:ext cx="12886" cy="11221"/>
          </a:xfrm>
          <a:custGeom>
            <a:avLst/>
            <a:gdLst/>
            <a:ahLst/>
            <a:cxnLst/>
            <a:rect l="l" t="t" r="r" b="b"/>
            <a:pathLst>
              <a:path w="650" h="566" extrusionOk="0">
                <a:moveTo>
                  <a:pt x="523" y="1"/>
                </a:moveTo>
                <a:cubicBezTo>
                  <a:pt x="523" y="1"/>
                  <a:pt x="398" y="64"/>
                  <a:pt x="272" y="147"/>
                </a:cubicBezTo>
                <a:cubicBezTo>
                  <a:pt x="210" y="168"/>
                  <a:pt x="126" y="189"/>
                  <a:pt x="84" y="210"/>
                </a:cubicBezTo>
                <a:cubicBezTo>
                  <a:pt x="21" y="252"/>
                  <a:pt x="0" y="252"/>
                  <a:pt x="0" y="252"/>
                </a:cubicBezTo>
                <a:lnTo>
                  <a:pt x="126" y="566"/>
                </a:lnTo>
                <a:cubicBezTo>
                  <a:pt x="126" y="566"/>
                  <a:pt x="168" y="524"/>
                  <a:pt x="210" y="524"/>
                </a:cubicBezTo>
                <a:cubicBezTo>
                  <a:pt x="272" y="503"/>
                  <a:pt x="335" y="482"/>
                  <a:pt x="398" y="461"/>
                </a:cubicBezTo>
                <a:cubicBezTo>
                  <a:pt x="523" y="398"/>
                  <a:pt x="649" y="315"/>
                  <a:pt x="649" y="315"/>
                </a:cubicBezTo>
                <a:lnTo>
                  <a:pt x="523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36"/>
          <p:cNvSpPr/>
          <p:nvPr/>
        </p:nvSpPr>
        <p:spPr>
          <a:xfrm>
            <a:off x="4167651" y="2626679"/>
            <a:ext cx="12470" cy="8723"/>
          </a:xfrm>
          <a:custGeom>
            <a:avLst/>
            <a:gdLst/>
            <a:ahLst/>
            <a:cxnLst/>
            <a:rect l="l" t="t" r="r" b="b"/>
            <a:pathLst>
              <a:path w="629" h="440" extrusionOk="0">
                <a:moveTo>
                  <a:pt x="565" y="0"/>
                </a:moveTo>
                <a:lnTo>
                  <a:pt x="1" y="105"/>
                </a:lnTo>
                <a:lnTo>
                  <a:pt x="42" y="440"/>
                </a:lnTo>
                <a:lnTo>
                  <a:pt x="628" y="335"/>
                </a:ln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36"/>
          <p:cNvSpPr/>
          <p:nvPr/>
        </p:nvSpPr>
        <p:spPr>
          <a:xfrm>
            <a:off x="4187555" y="2621703"/>
            <a:ext cx="13303" cy="9556"/>
          </a:xfrm>
          <a:custGeom>
            <a:avLst/>
            <a:gdLst/>
            <a:ahLst/>
            <a:cxnLst/>
            <a:rect l="l" t="t" r="r" b="b"/>
            <a:pathLst>
              <a:path w="671" h="482" extrusionOk="0">
                <a:moveTo>
                  <a:pt x="587" y="0"/>
                </a:moveTo>
                <a:cubicBezTo>
                  <a:pt x="587" y="42"/>
                  <a:pt x="419" y="63"/>
                  <a:pt x="294" y="84"/>
                </a:cubicBezTo>
                <a:cubicBezTo>
                  <a:pt x="168" y="126"/>
                  <a:pt x="1" y="147"/>
                  <a:pt x="1" y="147"/>
                </a:cubicBezTo>
                <a:lnTo>
                  <a:pt x="85" y="481"/>
                </a:lnTo>
                <a:cubicBezTo>
                  <a:pt x="85" y="481"/>
                  <a:pt x="210" y="460"/>
                  <a:pt x="377" y="440"/>
                </a:cubicBezTo>
                <a:cubicBezTo>
                  <a:pt x="503" y="398"/>
                  <a:pt x="670" y="356"/>
                  <a:pt x="670" y="356"/>
                </a:cubicBez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36"/>
          <p:cNvSpPr/>
          <p:nvPr/>
        </p:nvSpPr>
        <p:spPr>
          <a:xfrm>
            <a:off x="4207896" y="2617143"/>
            <a:ext cx="12450" cy="9972"/>
          </a:xfrm>
          <a:custGeom>
            <a:avLst/>
            <a:gdLst/>
            <a:ahLst/>
            <a:cxnLst/>
            <a:rect l="l" t="t" r="r" b="b"/>
            <a:pathLst>
              <a:path w="628" h="503" extrusionOk="0">
                <a:moveTo>
                  <a:pt x="523" y="0"/>
                </a:moveTo>
                <a:lnTo>
                  <a:pt x="524" y="2"/>
                </a:lnTo>
                <a:lnTo>
                  <a:pt x="524" y="2"/>
                </a:lnTo>
                <a:cubicBezTo>
                  <a:pt x="526" y="1"/>
                  <a:pt x="526" y="0"/>
                  <a:pt x="523" y="0"/>
                </a:cubicBezTo>
                <a:close/>
                <a:moveTo>
                  <a:pt x="524" y="2"/>
                </a:moveTo>
                <a:lnTo>
                  <a:pt x="524" y="2"/>
                </a:lnTo>
                <a:cubicBezTo>
                  <a:pt x="510" y="14"/>
                  <a:pt x="383" y="65"/>
                  <a:pt x="272" y="84"/>
                </a:cubicBezTo>
                <a:cubicBezTo>
                  <a:pt x="188" y="105"/>
                  <a:pt x="126" y="105"/>
                  <a:pt x="84" y="146"/>
                </a:cubicBezTo>
                <a:cubicBezTo>
                  <a:pt x="21" y="146"/>
                  <a:pt x="0" y="167"/>
                  <a:pt x="0" y="167"/>
                </a:cubicBezTo>
                <a:lnTo>
                  <a:pt x="84" y="502"/>
                </a:lnTo>
                <a:cubicBezTo>
                  <a:pt x="84" y="502"/>
                  <a:pt x="105" y="502"/>
                  <a:pt x="167" y="481"/>
                </a:cubicBezTo>
                <a:cubicBezTo>
                  <a:pt x="209" y="460"/>
                  <a:pt x="293" y="460"/>
                  <a:pt x="335" y="418"/>
                </a:cubicBezTo>
                <a:cubicBezTo>
                  <a:pt x="481" y="377"/>
                  <a:pt x="628" y="356"/>
                  <a:pt x="628" y="356"/>
                </a:cubicBezTo>
                <a:lnTo>
                  <a:pt x="524" y="2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36"/>
          <p:cNvSpPr/>
          <p:nvPr/>
        </p:nvSpPr>
        <p:spPr>
          <a:xfrm>
            <a:off x="4106252" y="2633320"/>
            <a:ext cx="12054" cy="6641"/>
          </a:xfrm>
          <a:custGeom>
            <a:avLst/>
            <a:gdLst/>
            <a:ahLst/>
            <a:cxnLst/>
            <a:rect l="l" t="t" r="r" b="b"/>
            <a:pathLst>
              <a:path w="608" h="335" extrusionOk="0">
                <a:moveTo>
                  <a:pt x="1" y="0"/>
                </a:moveTo>
                <a:lnTo>
                  <a:pt x="22" y="335"/>
                </a:lnTo>
                <a:lnTo>
                  <a:pt x="608" y="335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36"/>
          <p:cNvSpPr/>
          <p:nvPr/>
        </p:nvSpPr>
        <p:spPr>
          <a:xfrm>
            <a:off x="4126989" y="2631655"/>
            <a:ext cx="12054" cy="7890"/>
          </a:xfrm>
          <a:custGeom>
            <a:avLst/>
            <a:gdLst/>
            <a:ahLst/>
            <a:cxnLst/>
            <a:rect l="l" t="t" r="r" b="b"/>
            <a:pathLst>
              <a:path w="608" h="398" extrusionOk="0">
                <a:moveTo>
                  <a:pt x="587" y="0"/>
                </a:moveTo>
                <a:lnTo>
                  <a:pt x="1" y="63"/>
                </a:lnTo>
                <a:lnTo>
                  <a:pt x="22" y="398"/>
                </a:lnTo>
                <a:lnTo>
                  <a:pt x="608" y="356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36"/>
          <p:cNvSpPr/>
          <p:nvPr/>
        </p:nvSpPr>
        <p:spPr>
          <a:xfrm>
            <a:off x="4147330" y="2629573"/>
            <a:ext cx="12450" cy="8326"/>
          </a:xfrm>
          <a:custGeom>
            <a:avLst/>
            <a:gdLst/>
            <a:ahLst/>
            <a:cxnLst/>
            <a:rect l="l" t="t" r="r" b="b"/>
            <a:pathLst>
              <a:path w="628" h="420" extrusionOk="0">
                <a:moveTo>
                  <a:pt x="565" y="1"/>
                </a:moveTo>
                <a:lnTo>
                  <a:pt x="0" y="84"/>
                </a:lnTo>
                <a:lnTo>
                  <a:pt x="21" y="419"/>
                </a:lnTo>
                <a:lnTo>
                  <a:pt x="628" y="356"/>
                </a:lnTo>
                <a:lnTo>
                  <a:pt x="56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36"/>
          <p:cNvSpPr/>
          <p:nvPr/>
        </p:nvSpPr>
        <p:spPr>
          <a:xfrm>
            <a:off x="4044457" y="2629573"/>
            <a:ext cx="12034" cy="8326"/>
          </a:xfrm>
          <a:custGeom>
            <a:avLst/>
            <a:gdLst/>
            <a:ahLst/>
            <a:cxnLst/>
            <a:rect l="l" t="t" r="r" b="b"/>
            <a:pathLst>
              <a:path w="607" h="420" extrusionOk="0">
                <a:moveTo>
                  <a:pt x="42" y="1"/>
                </a:moveTo>
                <a:lnTo>
                  <a:pt x="0" y="356"/>
                </a:lnTo>
                <a:lnTo>
                  <a:pt x="586" y="419"/>
                </a:lnTo>
                <a:lnTo>
                  <a:pt x="607" y="84"/>
                </a:lnTo>
                <a:lnTo>
                  <a:pt x="4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36"/>
          <p:cNvSpPr/>
          <p:nvPr/>
        </p:nvSpPr>
        <p:spPr>
          <a:xfrm>
            <a:off x="4064778" y="2631655"/>
            <a:ext cx="12470" cy="7890"/>
          </a:xfrm>
          <a:custGeom>
            <a:avLst/>
            <a:gdLst/>
            <a:ahLst/>
            <a:cxnLst/>
            <a:rect l="l" t="t" r="r" b="b"/>
            <a:pathLst>
              <a:path w="629" h="398" extrusionOk="0">
                <a:moveTo>
                  <a:pt x="63" y="0"/>
                </a:moveTo>
                <a:lnTo>
                  <a:pt x="0" y="356"/>
                </a:lnTo>
                <a:lnTo>
                  <a:pt x="607" y="398"/>
                </a:lnTo>
                <a:lnTo>
                  <a:pt x="628" y="63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36"/>
          <p:cNvSpPr/>
          <p:nvPr/>
        </p:nvSpPr>
        <p:spPr>
          <a:xfrm>
            <a:off x="4085515" y="2632904"/>
            <a:ext cx="12054" cy="7058"/>
          </a:xfrm>
          <a:custGeom>
            <a:avLst/>
            <a:gdLst/>
            <a:ahLst/>
            <a:cxnLst/>
            <a:rect l="l" t="t" r="r" b="b"/>
            <a:pathLst>
              <a:path w="608" h="356" extrusionOk="0">
                <a:moveTo>
                  <a:pt x="22" y="0"/>
                </a:moveTo>
                <a:lnTo>
                  <a:pt x="1" y="356"/>
                </a:lnTo>
                <a:lnTo>
                  <a:pt x="607" y="356"/>
                </a:lnTo>
                <a:lnTo>
                  <a:pt x="607" y="21"/>
                </a:lnTo>
                <a:lnTo>
                  <a:pt x="2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36"/>
          <p:cNvSpPr/>
          <p:nvPr/>
        </p:nvSpPr>
        <p:spPr>
          <a:xfrm>
            <a:off x="3983059" y="2617143"/>
            <a:ext cx="12470" cy="9972"/>
          </a:xfrm>
          <a:custGeom>
            <a:avLst/>
            <a:gdLst/>
            <a:ahLst/>
            <a:cxnLst/>
            <a:rect l="l" t="t" r="r" b="b"/>
            <a:pathLst>
              <a:path w="629" h="503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26" y="398"/>
                  <a:pt x="272" y="418"/>
                </a:cubicBezTo>
                <a:cubicBezTo>
                  <a:pt x="356" y="460"/>
                  <a:pt x="419" y="481"/>
                  <a:pt x="461" y="481"/>
                </a:cubicBezTo>
                <a:cubicBezTo>
                  <a:pt x="524" y="481"/>
                  <a:pt x="545" y="502"/>
                  <a:pt x="545" y="502"/>
                </a:cubicBezTo>
                <a:lnTo>
                  <a:pt x="628" y="167"/>
                </a:lnTo>
                <a:cubicBezTo>
                  <a:pt x="628" y="167"/>
                  <a:pt x="586" y="167"/>
                  <a:pt x="545" y="146"/>
                </a:cubicBezTo>
                <a:lnTo>
                  <a:pt x="377" y="84"/>
                </a:lnTo>
                <a:cubicBezTo>
                  <a:pt x="252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36"/>
          <p:cNvSpPr/>
          <p:nvPr/>
        </p:nvSpPr>
        <p:spPr>
          <a:xfrm>
            <a:off x="4003379" y="2622535"/>
            <a:ext cx="13303" cy="9139"/>
          </a:xfrm>
          <a:custGeom>
            <a:avLst/>
            <a:gdLst/>
            <a:ahLst/>
            <a:cxnLst/>
            <a:rect l="l" t="t" r="r" b="b"/>
            <a:pathLst>
              <a:path w="671" h="461" extrusionOk="0">
                <a:moveTo>
                  <a:pt x="84" y="0"/>
                </a:moveTo>
                <a:lnTo>
                  <a:pt x="1" y="335"/>
                </a:lnTo>
                <a:cubicBezTo>
                  <a:pt x="1" y="335"/>
                  <a:pt x="147" y="356"/>
                  <a:pt x="294" y="418"/>
                </a:cubicBezTo>
                <a:cubicBezTo>
                  <a:pt x="440" y="439"/>
                  <a:pt x="587" y="460"/>
                  <a:pt x="587" y="460"/>
                </a:cubicBezTo>
                <a:lnTo>
                  <a:pt x="670" y="126"/>
                </a:lnTo>
                <a:cubicBezTo>
                  <a:pt x="670" y="126"/>
                  <a:pt x="545" y="105"/>
                  <a:pt x="377" y="84"/>
                </a:cubicBezTo>
                <a:cubicBezTo>
                  <a:pt x="210" y="21"/>
                  <a:pt x="84" y="0"/>
                  <a:pt x="8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36"/>
          <p:cNvSpPr/>
          <p:nvPr/>
        </p:nvSpPr>
        <p:spPr>
          <a:xfrm>
            <a:off x="4023720" y="2626679"/>
            <a:ext cx="12450" cy="8723"/>
          </a:xfrm>
          <a:custGeom>
            <a:avLst/>
            <a:gdLst/>
            <a:ahLst/>
            <a:cxnLst/>
            <a:rect l="l" t="t" r="r" b="b"/>
            <a:pathLst>
              <a:path w="628" h="440" extrusionOk="0">
                <a:moveTo>
                  <a:pt x="63" y="0"/>
                </a:moveTo>
                <a:lnTo>
                  <a:pt x="0" y="335"/>
                </a:lnTo>
                <a:lnTo>
                  <a:pt x="586" y="440"/>
                </a:lnTo>
                <a:lnTo>
                  <a:pt x="628" y="105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36"/>
          <p:cNvSpPr/>
          <p:nvPr/>
        </p:nvSpPr>
        <p:spPr>
          <a:xfrm>
            <a:off x="3924574" y="2595969"/>
            <a:ext cx="13283" cy="10805"/>
          </a:xfrm>
          <a:custGeom>
            <a:avLst/>
            <a:gdLst/>
            <a:ahLst/>
            <a:cxnLst/>
            <a:rect l="l" t="t" r="r" b="b"/>
            <a:pathLst>
              <a:path w="670" h="545" extrusionOk="0">
                <a:moveTo>
                  <a:pt x="147" y="1"/>
                </a:moveTo>
                <a:lnTo>
                  <a:pt x="0" y="315"/>
                </a:lnTo>
                <a:cubicBezTo>
                  <a:pt x="0" y="315"/>
                  <a:pt x="147" y="357"/>
                  <a:pt x="272" y="440"/>
                </a:cubicBezTo>
                <a:cubicBezTo>
                  <a:pt x="356" y="482"/>
                  <a:pt x="398" y="503"/>
                  <a:pt x="461" y="524"/>
                </a:cubicBezTo>
                <a:cubicBezTo>
                  <a:pt x="502" y="545"/>
                  <a:pt x="523" y="545"/>
                  <a:pt x="523" y="545"/>
                </a:cubicBezTo>
                <a:lnTo>
                  <a:pt x="670" y="231"/>
                </a:lnTo>
                <a:cubicBezTo>
                  <a:pt x="670" y="231"/>
                  <a:pt x="628" y="210"/>
                  <a:pt x="586" y="210"/>
                </a:cubicBezTo>
                <a:cubicBezTo>
                  <a:pt x="523" y="210"/>
                  <a:pt x="482" y="189"/>
                  <a:pt x="398" y="126"/>
                </a:cubicBezTo>
                <a:cubicBezTo>
                  <a:pt x="272" y="85"/>
                  <a:pt x="147" y="1"/>
                  <a:pt x="147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36"/>
          <p:cNvSpPr/>
          <p:nvPr/>
        </p:nvSpPr>
        <p:spPr>
          <a:xfrm>
            <a:off x="3944062" y="2604276"/>
            <a:ext cx="12886" cy="10388"/>
          </a:xfrm>
          <a:custGeom>
            <a:avLst/>
            <a:gdLst/>
            <a:ahLst/>
            <a:cxnLst/>
            <a:rect l="l" t="t" r="r" b="b"/>
            <a:pathLst>
              <a:path w="650" h="524" extrusionOk="0">
                <a:moveTo>
                  <a:pt x="126" y="0"/>
                </a:moveTo>
                <a:lnTo>
                  <a:pt x="1" y="314"/>
                </a:lnTo>
                <a:lnTo>
                  <a:pt x="252" y="419"/>
                </a:lnTo>
                <a:lnTo>
                  <a:pt x="524" y="523"/>
                </a:lnTo>
                <a:lnTo>
                  <a:pt x="649" y="189"/>
                </a:lnTo>
                <a:lnTo>
                  <a:pt x="398" y="84"/>
                </a:lnTo>
                <a:cubicBezTo>
                  <a:pt x="252" y="63"/>
                  <a:pt x="126" y="0"/>
                  <a:pt x="126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36"/>
          <p:cNvSpPr/>
          <p:nvPr/>
        </p:nvSpPr>
        <p:spPr>
          <a:xfrm>
            <a:off x="3963570" y="2610918"/>
            <a:ext cx="13699" cy="10388"/>
          </a:xfrm>
          <a:custGeom>
            <a:avLst/>
            <a:gdLst/>
            <a:ahLst/>
            <a:cxnLst/>
            <a:rect l="l" t="t" r="r" b="b"/>
            <a:pathLst>
              <a:path w="691" h="524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47" y="398"/>
                  <a:pt x="293" y="460"/>
                </a:cubicBezTo>
                <a:cubicBezTo>
                  <a:pt x="419" y="502"/>
                  <a:pt x="586" y="523"/>
                  <a:pt x="586" y="523"/>
                </a:cubicBezTo>
                <a:lnTo>
                  <a:pt x="691" y="188"/>
                </a:lnTo>
                <a:cubicBezTo>
                  <a:pt x="691" y="188"/>
                  <a:pt x="565" y="168"/>
                  <a:pt x="419" y="105"/>
                </a:cubicBezTo>
                <a:cubicBezTo>
                  <a:pt x="251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36"/>
          <p:cNvSpPr/>
          <p:nvPr/>
        </p:nvSpPr>
        <p:spPr>
          <a:xfrm>
            <a:off x="3869817" y="2567362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189" y="0"/>
                </a:moveTo>
                <a:lnTo>
                  <a:pt x="0" y="293"/>
                </a:lnTo>
                <a:cubicBezTo>
                  <a:pt x="0" y="293"/>
                  <a:pt x="126" y="377"/>
                  <a:pt x="231" y="460"/>
                </a:cubicBezTo>
                <a:lnTo>
                  <a:pt x="503" y="607"/>
                </a:lnTo>
                <a:lnTo>
                  <a:pt x="670" y="314"/>
                </a:lnTo>
                <a:cubicBezTo>
                  <a:pt x="670" y="314"/>
                  <a:pt x="544" y="251"/>
                  <a:pt x="440" y="168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36"/>
          <p:cNvSpPr/>
          <p:nvPr/>
        </p:nvSpPr>
        <p:spPr>
          <a:xfrm>
            <a:off x="3887660" y="2578563"/>
            <a:ext cx="13283" cy="11617"/>
          </a:xfrm>
          <a:custGeom>
            <a:avLst/>
            <a:gdLst/>
            <a:ahLst/>
            <a:cxnLst/>
            <a:rect l="l" t="t" r="r" b="b"/>
            <a:pathLst>
              <a:path w="670" h="586" extrusionOk="0">
                <a:moveTo>
                  <a:pt x="167" y="0"/>
                </a:moveTo>
                <a:lnTo>
                  <a:pt x="0" y="314"/>
                </a:lnTo>
                <a:lnTo>
                  <a:pt x="251" y="460"/>
                </a:lnTo>
                <a:cubicBezTo>
                  <a:pt x="377" y="544"/>
                  <a:pt x="523" y="586"/>
                  <a:pt x="523" y="586"/>
                </a:cubicBezTo>
                <a:lnTo>
                  <a:pt x="670" y="272"/>
                </a:lnTo>
                <a:cubicBezTo>
                  <a:pt x="670" y="272"/>
                  <a:pt x="544" y="230"/>
                  <a:pt x="419" y="147"/>
                </a:cubicBezTo>
                <a:cubicBezTo>
                  <a:pt x="293" y="42"/>
                  <a:pt x="167" y="0"/>
                  <a:pt x="1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36"/>
          <p:cNvSpPr/>
          <p:nvPr/>
        </p:nvSpPr>
        <p:spPr>
          <a:xfrm>
            <a:off x="3905899" y="2587682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168" y="0"/>
                </a:moveTo>
                <a:lnTo>
                  <a:pt x="1" y="314"/>
                </a:lnTo>
                <a:cubicBezTo>
                  <a:pt x="1" y="314"/>
                  <a:pt x="147" y="398"/>
                  <a:pt x="273" y="440"/>
                </a:cubicBezTo>
                <a:cubicBezTo>
                  <a:pt x="398" y="524"/>
                  <a:pt x="524" y="586"/>
                  <a:pt x="524" y="586"/>
                </a:cubicBezTo>
                <a:lnTo>
                  <a:pt x="691" y="272"/>
                </a:lnTo>
                <a:cubicBezTo>
                  <a:pt x="691" y="272"/>
                  <a:pt x="566" y="210"/>
                  <a:pt x="419" y="126"/>
                </a:cubicBezTo>
                <a:cubicBezTo>
                  <a:pt x="294" y="63"/>
                  <a:pt x="168" y="0"/>
                  <a:pt x="168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36"/>
          <p:cNvSpPr/>
          <p:nvPr/>
        </p:nvSpPr>
        <p:spPr>
          <a:xfrm>
            <a:off x="3819620" y="2531260"/>
            <a:ext cx="12886" cy="12470"/>
          </a:xfrm>
          <a:custGeom>
            <a:avLst/>
            <a:gdLst/>
            <a:ahLst/>
            <a:cxnLst/>
            <a:rect l="l" t="t" r="r" b="b"/>
            <a:pathLst>
              <a:path w="650" h="629" extrusionOk="0">
                <a:moveTo>
                  <a:pt x="231" y="1"/>
                </a:moveTo>
                <a:lnTo>
                  <a:pt x="1" y="252"/>
                </a:lnTo>
                <a:cubicBezTo>
                  <a:pt x="1" y="252"/>
                  <a:pt x="105" y="357"/>
                  <a:pt x="210" y="440"/>
                </a:cubicBezTo>
                <a:cubicBezTo>
                  <a:pt x="314" y="524"/>
                  <a:pt x="440" y="629"/>
                  <a:pt x="440" y="629"/>
                </a:cubicBezTo>
                <a:lnTo>
                  <a:pt x="649" y="357"/>
                </a:lnTo>
                <a:cubicBezTo>
                  <a:pt x="649" y="357"/>
                  <a:pt x="545" y="273"/>
                  <a:pt x="419" y="168"/>
                </a:cubicBezTo>
                <a:lnTo>
                  <a:pt x="23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36"/>
          <p:cNvSpPr/>
          <p:nvPr/>
        </p:nvSpPr>
        <p:spPr>
          <a:xfrm>
            <a:off x="3835797" y="2544126"/>
            <a:ext cx="13303" cy="12886"/>
          </a:xfrm>
          <a:custGeom>
            <a:avLst/>
            <a:gdLst/>
            <a:ahLst/>
            <a:cxnLst/>
            <a:rect l="l" t="t" r="r" b="b"/>
            <a:pathLst>
              <a:path w="671" h="650" extrusionOk="0">
                <a:moveTo>
                  <a:pt x="210" y="0"/>
                </a:moveTo>
                <a:lnTo>
                  <a:pt x="1" y="293"/>
                </a:lnTo>
                <a:cubicBezTo>
                  <a:pt x="1" y="293"/>
                  <a:pt x="84" y="377"/>
                  <a:pt x="231" y="482"/>
                </a:cubicBezTo>
                <a:cubicBezTo>
                  <a:pt x="356" y="544"/>
                  <a:pt x="461" y="649"/>
                  <a:pt x="461" y="649"/>
                </a:cubicBezTo>
                <a:lnTo>
                  <a:pt x="670" y="356"/>
                </a:lnTo>
                <a:cubicBezTo>
                  <a:pt x="670" y="356"/>
                  <a:pt x="566" y="293"/>
                  <a:pt x="440" y="210"/>
                </a:cubicBezTo>
                <a:cubicBezTo>
                  <a:pt x="335" y="105"/>
                  <a:pt x="210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36"/>
          <p:cNvSpPr/>
          <p:nvPr/>
        </p:nvSpPr>
        <p:spPr>
          <a:xfrm>
            <a:off x="3851974" y="2556160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231" y="0"/>
                </a:moveTo>
                <a:lnTo>
                  <a:pt x="1" y="293"/>
                </a:lnTo>
                <a:cubicBezTo>
                  <a:pt x="1" y="293"/>
                  <a:pt x="147" y="356"/>
                  <a:pt x="252" y="440"/>
                </a:cubicBezTo>
                <a:cubicBezTo>
                  <a:pt x="377" y="523"/>
                  <a:pt x="482" y="607"/>
                  <a:pt x="482" y="607"/>
                </a:cubicBezTo>
                <a:lnTo>
                  <a:pt x="670" y="314"/>
                </a:lnTo>
                <a:cubicBezTo>
                  <a:pt x="670" y="314"/>
                  <a:pt x="524" y="230"/>
                  <a:pt x="419" y="147"/>
                </a:cubicBezTo>
                <a:cubicBezTo>
                  <a:pt x="356" y="105"/>
                  <a:pt x="231" y="0"/>
                  <a:pt x="231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36"/>
          <p:cNvSpPr/>
          <p:nvPr/>
        </p:nvSpPr>
        <p:spPr>
          <a:xfrm>
            <a:off x="3774815" y="2488537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273" y="1"/>
                </a:moveTo>
                <a:lnTo>
                  <a:pt x="1" y="231"/>
                </a:lnTo>
                <a:cubicBezTo>
                  <a:pt x="1" y="231"/>
                  <a:pt x="105" y="335"/>
                  <a:pt x="189" y="440"/>
                </a:cubicBezTo>
                <a:lnTo>
                  <a:pt x="398" y="670"/>
                </a:lnTo>
                <a:lnTo>
                  <a:pt x="670" y="419"/>
                </a:lnTo>
                <a:lnTo>
                  <a:pt x="461" y="210"/>
                </a:lnTo>
                <a:cubicBezTo>
                  <a:pt x="377" y="105"/>
                  <a:pt x="273" y="1"/>
                  <a:pt x="273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36"/>
          <p:cNvSpPr/>
          <p:nvPr/>
        </p:nvSpPr>
        <p:spPr>
          <a:xfrm>
            <a:off x="3788930" y="2503881"/>
            <a:ext cx="12866" cy="12886"/>
          </a:xfrm>
          <a:custGeom>
            <a:avLst/>
            <a:gdLst/>
            <a:ahLst/>
            <a:cxnLst/>
            <a:rect l="l" t="t" r="r" b="b"/>
            <a:pathLst>
              <a:path w="649" h="650" extrusionOk="0">
                <a:moveTo>
                  <a:pt x="272" y="1"/>
                </a:moveTo>
                <a:lnTo>
                  <a:pt x="0" y="231"/>
                </a:lnTo>
                <a:lnTo>
                  <a:pt x="209" y="440"/>
                </a:lnTo>
                <a:lnTo>
                  <a:pt x="419" y="649"/>
                </a:lnTo>
                <a:lnTo>
                  <a:pt x="649" y="377"/>
                </a:lnTo>
                <a:lnTo>
                  <a:pt x="440" y="168"/>
                </a:lnTo>
                <a:lnTo>
                  <a:pt x="27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36"/>
          <p:cNvSpPr/>
          <p:nvPr/>
        </p:nvSpPr>
        <p:spPr>
          <a:xfrm>
            <a:off x="3803859" y="2517580"/>
            <a:ext cx="13303" cy="13283"/>
          </a:xfrm>
          <a:custGeom>
            <a:avLst/>
            <a:gdLst/>
            <a:ahLst/>
            <a:cxnLst/>
            <a:rect l="l" t="t" r="r" b="b"/>
            <a:pathLst>
              <a:path w="671" h="670" extrusionOk="0">
                <a:moveTo>
                  <a:pt x="252" y="0"/>
                </a:moveTo>
                <a:lnTo>
                  <a:pt x="0" y="272"/>
                </a:lnTo>
                <a:lnTo>
                  <a:pt x="210" y="482"/>
                </a:lnTo>
                <a:cubicBezTo>
                  <a:pt x="314" y="586"/>
                  <a:pt x="419" y="670"/>
                  <a:pt x="419" y="670"/>
                </a:cubicBezTo>
                <a:lnTo>
                  <a:pt x="670" y="398"/>
                </a:lnTo>
                <a:cubicBezTo>
                  <a:pt x="670" y="398"/>
                  <a:pt x="565" y="293"/>
                  <a:pt x="461" y="210"/>
                </a:cubicBezTo>
                <a:lnTo>
                  <a:pt x="25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36"/>
          <p:cNvSpPr/>
          <p:nvPr/>
        </p:nvSpPr>
        <p:spPr>
          <a:xfrm>
            <a:off x="3737068" y="2440004"/>
            <a:ext cx="12173" cy="12886"/>
          </a:xfrm>
          <a:custGeom>
            <a:avLst/>
            <a:gdLst/>
            <a:ahLst/>
            <a:cxnLst/>
            <a:rect l="l" t="t" r="r" b="b"/>
            <a:pathLst>
              <a:path w="614" h="650" extrusionOk="0">
                <a:moveTo>
                  <a:pt x="294" y="1"/>
                </a:moveTo>
                <a:lnTo>
                  <a:pt x="1" y="189"/>
                </a:lnTo>
                <a:cubicBezTo>
                  <a:pt x="1" y="189"/>
                  <a:pt x="84" y="314"/>
                  <a:pt x="147" y="419"/>
                </a:cubicBezTo>
                <a:cubicBezTo>
                  <a:pt x="231" y="545"/>
                  <a:pt x="315" y="649"/>
                  <a:pt x="315" y="649"/>
                </a:cubicBezTo>
                <a:lnTo>
                  <a:pt x="608" y="440"/>
                </a:lnTo>
                <a:cubicBezTo>
                  <a:pt x="609" y="442"/>
                  <a:pt x="610" y="443"/>
                  <a:pt x="611" y="443"/>
                </a:cubicBezTo>
                <a:cubicBezTo>
                  <a:pt x="614" y="443"/>
                  <a:pt x="536" y="345"/>
                  <a:pt x="440" y="231"/>
                </a:cubicBezTo>
                <a:cubicBezTo>
                  <a:pt x="356" y="105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36"/>
          <p:cNvSpPr/>
          <p:nvPr/>
        </p:nvSpPr>
        <p:spPr>
          <a:xfrm>
            <a:off x="3749101" y="2456598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294" y="1"/>
                </a:moveTo>
                <a:lnTo>
                  <a:pt x="1" y="210"/>
                </a:lnTo>
                <a:cubicBezTo>
                  <a:pt x="1" y="210"/>
                  <a:pt x="84" y="335"/>
                  <a:pt x="189" y="440"/>
                </a:cubicBezTo>
                <a:cubicBezTo>
                  <a:pt x="252" y="545"/>
                  <a:pt x="356" y="670"/>
                  <a:pt x="356" y="670"/>
                </a:cubicBezTo>
                <a:lnTo>
                  <a:pt x="649" y="461"/>
                </a:lnTo>
                <a:cubicBezTo>
                  <a:pt x="649" y="461"/>
                  <a:pt x="566" y="356"/>
                  <a:pt x="461" y="231"/>
                </a:cubicBezTo>
                <a:cubicBezTo>
                  <a:pt x="356" y="126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36"/>
          <p:cNvSpPr/>
          <p:nvPr/>
        </p:nvSpPr>
        <p:spPr>
          <a:xfrm>
            <a:off x="3761968" y="2472775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272" y="1"/>
                </a:moveTo>
                <a:lnTo>
                  <a:pt x="0" y="210"/>
                </a:lnTo>
                <a:cubicBezTo>
                  <a:pt x="0" y="210"/>
                  <a:pt x="84" y="314"/>
                  <a:pt x="189" y="440"/>
                </a:cubicBezTo>
                <a:cubicBezTo>
                  <a:pt x="293" y="545"/>
                  <a:pt x="356" y="649"/>
                  <a:pt x="356" y="649"/>
                </a:cubicBezTo>
                <a:lnTo>
                  <a:pt x="628" y="419"/>
                </a:lnTo>
                <a:cubicBezTo>
                  <a:pt x="628" y="419"/>
                  <a:pt x="523" y="314"/>
                  <a:pt x="440" y="210"/>
                </a:cubicBezTo>
                <a:cubicBezTo>
                  <a:pt x="335" y="126"/>
                  <a:pt x="272" y="1"/>
                  <a:pt x="272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36"/>
          <p:cNvSpPr/>
          <p:nvPr/>
        </p:nvSpPr>
        <p:spPr>
          <a:xfrm>
            <a:off x="3706378" y="2386496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314" y="0"/>
                </a:moveTo>
                <a:lnTo>
                  <a:pt x="0" y="168"/>
                </a:lnTo>
                <a:cubicBezTo>
                  <a:pt x="0" y="168"/>
                  <a:pt x="63" y="293"/>
                  <a:pt x="147" y="419"/>
                </a:cubicBezTo>
                <a:cubicBezTo>
                  <a:pt x="210" y="544"/>
                  <a:pt x="272" y="691"/>
                  <a:pt x="272" y="691"/>
                </a:cubicBezTo>
                <a:lnTo>
                  <a:pt x="586" y="524"/>
                </a:lnTo>
                <a:cubicBezTo>
                  <a:pt x="586" y="524"/>
                  <a:pt x="524" y="398"/>
                  <a:pt x="461" y="272"/>
                </a:cubicBezTo>
                <a:cubicBezTo>
                  <a:pt x="377" y="126"/>
                  <a:pt x="314" y="0"/>
                  <a:pt x="31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36"/>
          <p:cNvSpPr/>
          <p:nvPr/>
        </p:nvSpPr>
        <p:spPr>
          <a:xfrm>
            <a:off x="3715914" y="2404755"/>
            <a:ext cx="12054" cy="13283"/>
          </a:xfrm>
          <a:custGeom>
            <a:avLst/>
            <a:gdLst/>
            <a:ahLst/>
            <a:cxnLst/>
            <a:rect l="l" t="t" r="r" b="b"/>
            <a:pathLst>
              <a:path w="608" h="670" extrusionOk="0">
                <a:moveTo>
                  <a:pt x="315" y="0"/>
                </a:moveTo>
                <a:lnTo>
                  <a:pt x="1" y="147"/>
                </a:lnTo>
                <a:cubicBezTo>
                  <a:pt x="1" y="147"/>
                  <a:pt x="43" y="293"/>
                  <a:pt x="126" y="419"/>
                </a:cubicBezTo>
                <a:lnTo>
                  <a:pt x="294" y="670"/>
                </a:lnTo>
                <a:lnTo>
                  <a:pt x="607" y="502"/>
                </a:lnTo>
                <a:cubicBezTo>
                  <a:pt x="587" y="481"/>
                  <a:pt x="524" y="398"/>
                  <a:pt x="440" y="251"/>
                </a:cubicBezTo>
                <a:cubicBezTo>
                  <a:pt x="356" y="126"/>
                  <a:pt x="315" y="0"/>
                  <a:pt x="31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36"/>
          <p:cNvSpPr/>
          <p:nvPr/>
        </p:nvSpPr>
        <p:spPr>
          <a:xfrm>
            <a:off x="3726283" y="2422994"/>
            <a:ext cx="12054" cy="13303"/>
          </a:xfrm>
          <a:custGeom>
            <a:avLst/>
            <a:gdLst/>
            <a:ahLst/>
            <a:cxnLst/>
            <a:rect l="l" t="t" r="r" b="b"/>
            <a:pathLst>
              <a:path w="608" h="671" extrusionOk="0">
                <a:moveTo>
                  <a:pt x="294" y="1"/>
                </a:moveTo>
                <a:lnTo>
                  <a:pt x="1" y="168"/>
                </a:lnTo>
                <a:lnTo>
                  <a:pt x="147" y="440"/>
                </a:lnTo>
                <a:cubicBezTo>
                  <a:pt x="231" y="566"/>
                  <a:pt x="315" y="670"/>
                  <a:pt x="315" y="670"/>
                </a:cubicBezTo>
                <a:lnTo>
                  <a:pt x="608" y="482"/>
                </a:lnTo>
                <a:cubicBezTo>
                  <a:pt x="587" y="461"/>
                  <a:pt x="524" y="336"/>
                  <a:pt x="440" y="231"/>
                </a:cubicBezTo>
                <a:cubicBezTo>
                  <a:pt x="356" y="84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36"/>
          <p:cNvSpPr/>
          <p:nvPr/>
        </p:nvSpPr>
        <p:spPr>
          <a:xfrm>
            <a:off x="3684392" y="2329657"/>
            <a:ext cx="10388" cy="13303"/>
          </a:xfrm>
          <a:custGeom>
            <a:avLst/>
            <a:gdLst/>
            <a:ahLst/>
            <a:cxnLst/>
            <a:rect l="l" t="t" r="r" b="b"/>
            <a:pathLst>
              <a:path w="524" h="671" extrusionOk="0">
                <a:moveTo>
                  <a:pt x="335" y="1"/>
                </a:moveTo>
                <a:lnTo>
                  <a:pt x="0" y="106"/>
                </a:lnTo>
                <a:cubicBezTo>
                  <a:pt x="0" y="106"/>
                  <a:pt x="21" y="231"/>
                  <a:pt x="63" y="378"/>
                </a:cubicBezTo>
                <a:cubicBezTo>
                  <a:pt x="126" y="524"/>
                  <a:pt x="168" y="671"/>
                  <a:pt x="168" y="671"/>
                </a:cubicBezTo>
                <a:lnTo>
                  <a:pt x="524" y="566"/>
                </a:lnTo>
                <a:cubicBezTo>
                  <a:pt x="524" y="524"/>
                  <a:pt x="461" y="378"/>
                  <a:pt x="419" y="252"/>
                </a:cubicBezTo>
                <a:cubicBezTo>
                  <a:pt x="356" y="126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36"/>
          <p:cNvSpPr/>
          <p:nvPr/>
        </p:nvSpPr>
        <p:spPr>
          <a:xfrm>
            <a:off x="3690617" y="2348749"/>
            <a:ext cx="10805" cy="12886"/>
          </a:xfrm>
          <a:custGeom>
            <a:avLst/>
            <a:gdLst/>
            <a:ahLst/>
            <a:cxnLst/>
            <a:rect l="l" t="t" r="r" b="b"/>
            <a:pathLst>
              <a:path w="545" h="650" extrusionOk="0">
                <a:moveTo>
                  <a:pt x="335" y="0"/>
                </a:moveTo>
                <a:lnTo>
                  <a:pt x="0" y="126"/>
                </a:lnTo>
                <a:lnTo>
                  <a:pt x="84" y="398"/>
                </a:lnTo>
                <a:lnTo>
                  <a:pt x="189" y="649"/>
                </a:lnTo>
                <a:lnTo>
                  <a:pt x="503" y="524"/>
                </a:lnTo>
                <a:cubicBezTo>
                  <a:pt x="544" y="524"/>
                  <a:pt x="482" y="398"/>
                  <a:pt x="440" y="252"/>
                </a:cubicBezTo>
                <a:lnTo>
                  <a:pt x="33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36"/>
          <p:cNvSpPr/>
          <p:nvPr/>
        </p:nvSpPr>
        <p:spPr>
          <a:xfrm>
            <a:off x="3698488" y="2367821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315" y="1"/>
                </a:moveTo>
                <a:lnTo>
                  <a:pt x="1" y="126"/>
                </a:lnTo>
                <a:cubicBezTo>
                  <a:pt x="1" y="126"/>
                  <a:pt x="43" y="168"/>
                  <a:pt x="43" y="210"/>
                </a:cubicBezTo>
                <a:cubicBezTo>
                  <a:pt x="64" y="273"/>
                  <a:pt x="85" y="336"/>
                  <a:pt x="126" y="398"/>
                </a:cubicBezTo>
                <a:cubicBezTo>
                  <a:pt x="168" y="524"/>
                  <a:pt x="252" y="650"/>
                  <a:pt x="252" y="650"/>
                </a:cubicBezTo>
                <a:lnTo>
                  <a:pt x="566" y="524"/>
                </a:lnTo>
                <a:cubicBezTo>
                  <a:pt x="545" y="524"/>
                  <a:pt x="482" y="398"/>
                  <a:pt x="419" y="273"/>
                </a:cubicBezTo>
                <a:cubicBezTo>
                  <a:pt x="398" y="210"/>
                  <a:pt x="378" y="126"/>
                  <a:pt x="357" y="85"/>
                </a:cubicBezTo>
                <a:cubicBezTo>
                  <a:pt x="315" y="22"/>
                  <a:pt x="315" y="1"/>
                  <a:pt x="31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36"/>
          <p:cNvSpPr/>
          <p:nvPr/>
        </p:nvSpPr>
        <p:spPr>
          <a:xfrm>
            <a:off x="3670296" y="2269527"/>
            <a:ext cx="9139" cy="12450"/>
          </a:xfrm>
          <a:custGeom>
            <a:avLst/>
            <a:gdLst/>
            <a:ahLst/>
            <a:cxnLst/>
            <a:rect l="l" t="t" r="r" b="b"/>
            <a:pathLst>
              <a:path w="461" h="628" extrusionOk="0">
                <a:moveTo>
                  <a:pt x="356" y="0"/>
                </a:moveTo>
                <a:lnTo>
                  <a:pt x="0" y="42"/>
                </a:lnTo>
                <a:lnTo>
                  <a:pt x="105" y="628"/>
                </a:lnTo>
                <a:lnTo>
                  <a:pt x="460" y="565"/>
                </a:lnTo>
                <a:lnTo>
                  <a:pt x="35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36"/>
          <p:cNvSpPr/>
          <p:nvPr/>
        </p:nvSpPr>
        <p:spPr>
          <a:xfrm>
            <a:off x="3674440" y="2289432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335" y="0"/>
                </a:moveTo>
                <a:lnTo>
                  <a:pt x="0" y="84"/>
                </a:lnTo>
                <a:cubicBezTo>
                  <a:pt x="0" y="84"/>
                  <a:pt x="21" y="210"/>
                  <a:pt x="42" y="377"/>
                </a:cubicBezTo>
                <a:cubicBezTo>
                  <a:pt x="63" y="503"/>
                  <a:pt x="126" y="670"/>
                  <a:pt x="126" y="670"/>
                </a:cubicBezTo>
                <a:lnTo>
                  <a:pt x="461" y="586"/>
                </a:lnTo>
                <a:cubicBezTo>
                  <a:pt x="440" y="565"/>
                  <a:pt x="419" y="419"/>
                  <a:pt x="398" y="293"/>
                </a:cubicBezTo>
                <a:cubicBezTo>
                  <a:pt x="356" y="168"/>
                  <a:pt x="335" y="0"/>
                  <a:pt x="335" y="0"/>
                </a:cubicBez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36"/>
          <p:cNvSpPr/>
          <p:nvPr/>
        </p:nvSpPr>
        <p:spPr>
          <a:xfrm>
            <a:off x="3678583" y="2309753"/>
            <a:ext cx="9972" cy="12470"/>
          </a:xfrm>
          <a:custGeom>
            <a:avLst/>
            <a:gdLst/>
            <a:ahLst/>
            <a:cxnLst/>
            <a:rect l="l" t="t" r="r" b="b"/>
            <a:pathLst>
              <a:path w="503" h="629" extrusionOk="0">
                <a:moveTo>
                  <a:pt x="335" y="1"/>
                </a:moveTo>
                <a:lnTo>
                  <a:pt x="1" y="84"/>
                </a:lnTo>
                <a:cubicBezTo>
                  <a:pt x="1" y="84"/>
                  <a:pt x="1" y="105"/>
                  <a:pt x="21" y="168"/>
                </a:cubicBezTo>
                <a:cubicBezTo>
                  <a:pt x="42" y="210"/>
                  <a:pt x="42" y="294"/>
                  <a:pt x="84" y="335"/>
                </a:cubicBezTo>
                <a:cubicBezTo>
                  <a:pt x="126" y="482"/>
                  <a:pt x="147" y="628"/>
                  <a:pt x="147" y="628"/>
                </a:cubicBezTo>
                <a:lnTo>
                  <a:pt x="503" y="524"/>
                </a:lnTo>
                <a:cubicBezTo>
                  <a:pt x="503" y="524"/>
                  <a:pt x="461" y="398"/>
                  <a:pt x="419" y="273"/>
                </a:cubicBezTo>
                <a:cubicBezTo>
                  <a:pt x="398" y="189"/>
                  <a:pt x="398" y="126"/>
                  <a:pt x="356" y="84"/>
                </a:cubicBezTo>
                <a:cubicBezTo>
                  <a:pt x="356" y="22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6"/>
          <p:cNvSpPr/>
          <p:nvPr/>
        </p:nvSpPr>
        <p:spPr>
          <a:xfrm>
            <a:off x="3665717" y="2208128"/>
            <a:ext cx="7078" cy="12054"/>
          </a:xfrm>
          <a:custGeom>
            <a:avLst/>
            <a:gdLst/>
            <a:ahLst/>
            <a:cxnLst/>
            <a:rect l="l" t="t" r="r" b="b"/>
            <a:pathLst>
              <a:path w="357" h="608" extrusionOk="0">
                <a:moveTo>
                  <a:pt x="1" y="0"/>
                </a:moveTo>
                <a:lnTo>
                  <a:pt x="1" y="607"/>
                </a:lnTo>
                <a:lnTo>
                  <a:pt x="357" y="586"/>
                </a:lnTo>
                <a:lnTo>
                  <a:pt x="33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6"/>
          <p:cNvSpPr/>
          <p:nvPr/>
        </p:nvSpPr>
        <p:spPr>
          <a:xfrm>
            <a:off x="3666133" y="2228866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1" y="1"/>
                </a:moveTo>
                <a:lnTo>
                  <a:pt x="43" y="607"/>
                </a:lnTo>
                <a:lnTo>
                  <a:pt x="398" y="586"/>
                </a:lnTo>
                <a:lnTo>
                  <a:pt x="357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6"/>
          <p:cNvSpPr/>
          <p:nvPr/>
        </p:nvSpPr>
        <p:spPr>
          <a:xfrm>
            <a:off x="3667798" y="2249186"/>
            <a:ext cx="8326" cy="12054"/>
          </a:xfrm>
          <a:custGeom>
            <a:avLst/>
            <a:gdLst/>
            <a:ahLst/>
            <a:cxnLst/>
            <a:rect l="l" t="t" r="r" b="b"/>
            <a:pathLst>
              <a:path w="420" h="608" extrusionOk="0">
                <a:moveTo>
                  <a:pt x="356" y="1"/>
                </a:moveTo>
                <a:lnTo>
                  <a:pt x="1" y="22"/>
                </a:lnTo>
                <a:lnTo>
                  <a:pt x="63" y="608"/>
                </a:lnTo>
                <a:lnTo>
                  <a:pt x="419" y="566"/>
                </a:lnTo>
                <a:lnTo>
                  <a:pt x="356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6"/>
          <p:cNvSpPr/>
          <p:nvPr/>
        </p:nvSpPr>
        <p:spPr>
          <a:xfrm>
            <a:off x="3667798" y="1770070"/>
            <a:ext cx="867800" cy="433930"/>
          </a:xfrm>
          <a:custGeom>
            <a:avLst/>
            <a:gdLst/>
            <a:ahLst/>
            <a:cxnLst/>
            <a:rect l="l" t="t" r="r" b="b"/>
            <a:pathLst>
              <a:path w="43773" h="21888" fill="none" extrusionOk="0">
                <a:moveTo>
                  <a:pt x="1" y="21887"/>
                </a:moveTo>
                <a:cubicBezTo>
                  <a:pt x="1" y="9814"/>
                  <a:pt x="9793" y="1"/>
                  <a:pt x="21887" y="1"/>
                </a:cubicBezTo>
                <a:cubicBezTo>
                  <a:pt x="33960" y="1"/>
                  <a:pt x="43773" y="9814"/>
                  <a:pt x="43773" y="21887"/>
                </a:cubicBezTo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36"/>
          <p:cNvSpPr/>
          <p:nvPr/>
        </p:nvSpPr>
        <p:spPr>
          <a:xfrm>
            <a:off x="3647894" y="2192784"/>
            <a:ext cx="42743" cy="42326"/>
          </a:xfrm>
          <a:custGeom>
            <a:avLst/>
            <a:gdLst/>
            <a:ahLst/>
            <a:cxnLst/>
            <a:rect l="l" t="t" r="r" b="b"/>
            <a:pathLst>
              <a:path w="2156" h="2135" extrusionOk="0">
                <a:moveTo>
                  <a:pt x="1067" y="0"/>
                </a:moveTo>
                <a:cubicBezTo>
                  <a:pt x="481" y="0"/>
                  <a:pt x="0" y="460"/>
                  <a:pt x="0" y="1067"/>
                </a:cubicBezTo>
                <a:cubicBezTo>
                  <a:pt x="0" y="1653"/>
                  <a:pt x="481" y="2134"/>
                  <a:pt x="1067" y="2134"/>
                </a:cubicBezTo>
                <a:cubicBezTo>
                  <a:pt x="1674" y="2134"/>
                  <a:pt x="2155" y="1674"/>
                  <a:pt x="2155" y="1067"/>
                </a:cubicBezTo>
                <a:cubicBezTo>
                  <a:pt x="2155" y="481"/>
                  <a:pt x="1653" y="21"/>
                  <a:pt x="10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6"/>
          <p:cNvSpPr/>
          <p:nvPr/>
        </p:nvSpPr>
        <p:spPr>
          <a:xfrm>
            <a:off x="4085099" y="2614645"/>
            <a:ext cx="42326" cy="42743"/>
          </a:xfrm>
          <a:custGeom>
            <a:avLst/>
            <a:gdLst/>
            <a:ahLst/>
            <a:cxnLst/>
            <a:rect l="l" t="t" r="r" b="b"/>
            <a:pathLst>
              <a:path w="2135" h="2156" extrusionOk="0">
                <a:moveTo>
                  <a:pt x="1068" y="0"/>
                </a:moveTo>
                <a:cubicBezTo>
                  <a:pt x="461" y="0"/>
                  <a:pt x="1" y="482"/>
                  <a:pt x="1" y="1068"/>
                </a:cubicBezTo>
                <a:cubicBezTo>
                  <a:pt x="1" y="1674"/>
                  <a:pt x="461" y="2156"/>
                  <a:pt x="1068" y="2156"/>
                </a:cubicBezTo>
                <a:cubicBezTo>
                  <a:pt x="1675" y="2156"/>
                  <a:pt x="2135" y="1674"/>
                  <a:pt x="2135" y="1068"/>
                </a:cubicBezTo>
                <a:cubicBezTo>
                  <a:pt x="2135" y="482"/>
                  <a:pt x="1675" y="0"/>
                  <a:pt x="1068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6"/>
          <p:cNvSpPr/>
          <p:nvPr/>
        </p:nvSpPr>
        <p:spPr>
          <a:xfrm>
            <a:off x="4512371" y="2192784"/>
            <a:ext cx="42326" cy="42326"/>
          </a:xfrm>
          <a:custGeom>
            <a:avLst/>
            <a:gdLst/>
            <a:ahLst/>
            <a:cxnLst/>
            <a:rect l="l" t="t" r="r" b="b"/>
            <a:pathLst>
              <a:path w="2135" h="2135" extrusionOk="0">
                <a:moveTo>
                  <a:pt x="1067" y="0"/>
                </a:moveTo>
                <a:cubicBezTo>
                  <a:pt x="460" y="0"/>
                  <a:pt x="0" y="460"/>
                  <a:pt x="0" y="1067"/>
                </a:cubicBezTo>
                <a:cubicBezTo>
                  <a:pt x="0" y="1653"/>
                  <a:pt x="460" y="2134"/>
                  <a:pt x="1067" y="2134"/>
                </a:cubicBezTo>
                <a:cubicBezTo>
                  <a:pt x="1674" y="2134"/>
                  <a:pt x="2134" y="1674"/>
                  <a:pt x="2134" y="1067"/>
                </a:cubicBezTo>
                <a:cubicBezTo>
                  <a:pt x="2134" y="481"/>
                  <a:pt x="1674" y="21"/>
                  <a:pt x="10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6"/>
          <p:cNvSpPr/>
          <p:nvPr/>
        </p:nvSpPr>
        <p:spPr>
          <a:xfrm>
            <a:off x="3741231" y="1848895"/>
            <a:ext cx="730075" cy="730492"/>
          </a:xfrm>
          <a:custGeom>
            <a:avLst/>
            <a:gdLst/>
            <a:ahLst/>
            <a:cxnLst/>
            <a:rect l="l" t="t" r="r" b="b"/>
            <a:pathLst>
              <a:path w="36826" h="36847" fill="none" extrusionOk="0">
                <a:moveTo>
                  <a:pt x="22367" y="2197"/>
                </a:moveTo>
                <a:cubicBezTo>
                  <a:pt x="31323" y="4374"/>
                  <a:pt x="36826" y="13413"/>
                  <a:pt x="34650" y="22368"/>
                </a:cubicBezTo>
                <a:cubicBezTo>
                  <a:pt x="32473" y="31344"/>
                  <a:pt x="23434" y="36847"/>
                  <a:pt x="14458" y="34671"/>
                </a:cubicBezTo>
                <a:cubicBezTo>
                  <a:pt x="5503" y="32495"/>
                  <a:pt x="0" y="23456"/>
                  <a:pt x="2176" y="14480"/>
                </a:cubicBezTo>
                <a:cubicBezTo>
                  <a:pt x="4352" y="5503"/>
                  <a:pt x="13391" y="0"/>
                  <a:pt x="22367" y="2197"/>
                </a:cubicBez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rgbClr val="FFFFFF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36"/>
          <p:cNvSpPr/>
          <p:nvPr/>
        </p:nvSpPr>
        <p:spPr>
          <a:xfrm>
            <a:off x="4693638" y="2067648"/>
            <a:ext cx="273367" cy="271047"/>
          </a:xfrm>
          <a:custGeom>
            <a:avLst/>
            <a:gdLst/>
            <a:ahLst/>
            <a:cxnLst/>
            <a:rect l="l" t="t" r="r" b="b"/>
            <a:pathLst>
              <a:path w="13789" h="13672" extrusionOk="0">
                <a:moveTo>
                  <a:pt x="4610" y="613"/>
                </a:moveTo>
                <a:cubicBezTo>
                  <a:pt x="5550" y="613"/>
                  <a:pt x="6492" y="985"/>
                  <a:pt x="7198" y="1734"/>
                </a:cubicBezTo>
                <a:cubicBezTo>
                  <a:pt x="8516" y="3136"/>
                  <a:pt x="8474" y="5396"/>
                  <a:pt x="7030" y="6735"/>
                </a:cubicBezTo>
                <a:cubicBezTo>
                  <a:pt x="6356" y="7369"/>
                  <a:pt x="5483" y="7689"/>
                  <a:pt x="4610" y="7689"/>
                </a:cubicBezTo>
                <a:cubicBezTo>
                  <a:pt x="3667" y="7689"/>
                  <a:pt x="2725" y="7317"/>
                  <a:pt x="2030" y="6568"/>
                </a:cubicBezTo>
                <a:cubicBezTo>
                  <a:pt x="691" y="5166"/>
                  <a:pt x="753" y="2906"/>
                  <a:pt x="2197" y="1567"/>
                </a:cubicBezTo>
                <a:cubicBezTo>
                  <a:pt x="2871" y="933"/>
                  <a:pt x="3739" y="613"/>
                  <a:pt x="4610" y="613"/>
                </a:cubicBezTo>
                <a:close/>
                <a:moveTo>
                  <a:pt x="4605" y="1"/>
                </a:moveTo>
                <a:cubicBezTo>
                  <a:pt x="3589" y="1"/>
                  <a:pt x="2562" y="373"/>
                  <a:pt x="1758" y="1127"/>
                </a:cubicBezTo>
                <a:cubicBezTo>
                  <a:pt x="84" y="2697"/>
                  <a:pt x="0" y="5312"/>
                  <a:pt x="1569" y="6986"/>
                </a:cubicBezTo>
                <a:cubicBezTo>
                  <a:pt x="2389" y="7853"/>
                  <a:pt x="3484" y="8293"/>
                  <a:pt x="4582" y="8293"/>
                </a:cubicBezTo>
                <a:cubicBezTo>
                  <a:pt x="5447" y="8293"/>
                  <a:pt x="6314" y="8020"/>
                  <a:pt x="7051" y="7467"/>
                </a:cubicBezTo>
                <a:lnTo>
                  <a:pt x="8349" y="8827"/>
                </a:lnTo>
                <a:cubicBezTo>
                  <a:pt x="8139" y="9288"/>
                  <a:pt x="8202" y="9832"/>
                  <a:pt x="8579" y="10229"/>
                </a:cubicBezTo>
                <a:lnTo>
                  <a:pt x="11424" y="13263"/>
                </a:lnTo>
                <a:cubicBezTo>
                  <a:pt x="11686" y="13536"/>
                  <a:pt x="12033" y="13672"/>
                  <a:pt x="12373" y="13672"/>
                </a:cubicBezTo>
                <a:cubicBezTo>
                  <a:pt x="12686" y="13672"/>
                  <a:pt x="12993" y="13557"/>
                  <a:pt x="13224" y="13326"/>
                </a:cubicBezTo>
                <a:cubicBezTo>
                  <a:pt x="13747" y="12824"/>
                  <a:pt x="13789" y="12008"/>
                  <a:pt x="13287" y="11506"/>
                </a:cubicBezTo>
                <a:lnTo>
                  <a:pt x="10441" y="8472"/>
                </a:lnTo>
                <a:cubicBezTo>
                  <a:pt x="10180" y="8211"/>
                  <a:pt x="9829" y="8081"/>
                  <a:pt x="9478" y="8081"/>
                </a:cubicBezTo>
                <a:cubicBezTo>
                  <a:pt x="9322" y="8081"/>
                  <a:pt x="9166" y="8106"/>
                  <a:pt x="9018" y="8158"/>
                </a:cubicBezTo>
                <a:lnTo>
                  <a:pt x="7742" y="6798"/>
                </a:lnTo>
                <a:cubicBezTo>
                  <a:pt x="9081" y="5208"/>
                  <a:pt x="9039" y="2822"/>
                  <a:pt x="7574" y="1295"/>
                </a:cubicBezTo>
                <a:cubicBezTo>
                  <a:pt x="6792" y="436"/>
                  <a:pt x="5704" y="1"/>
                  <a:pt x="46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36"/>
          <p:cNvSpPr/>
          <p:nvPr/>
        </p:nvSpPr>
        <p:spPr>
          <a:xfrm>
            <a:off x="4706901" y="2079801"/>
            <a:ext cx="155170" cy="140123"/>
          </a:xfrm>
          <a:custGeom>
            <a:avLst/>
            <a:gdLst/>
            <a:ahLst/>
            <a:cxnLst/>
            <a:rect l="l" t="t" r="r" b="b"/>
            <a:pathLst>
              <a:path w="7827" h="7068" extrusionOk="0">
                <a:moveTo>
                  <a:pt x="3934" y="0"/>
                </a:moveTo>
                <a:cubicBezTo>
                  <a:pt x="3065" y="0"/>
                  <a:pt x="2192" y="320"/>
                  <a:pt x="1507" y="954"/>
                </a:cubicBezTo>
                <a:cubicBezTo>
                  <a:pt x="84" y="2293"/>
                  <a:pt x="1" y="4553"/>
                  <a:pt x="1340" y="5955"/>
                </a:cubicBezTo>
                <a:cubicBezTo>
                  <a:pt x="2037" y="6696"/>
                  <a:pt x="2979" y="7068"/>
                  <a:pt x="3923" y="7068"/>
                </a:cubicBezTo>
                <a:cubicBezTo>
                  <a:pt x="4790" y="7068"/>
                  <a:pt x="5659" y="6753"/>
                  <a:pt x="6340" y="6122"/>
                </a:cubicBezTo>
                <a:cubicBezTo>
                  <a:pt x="7742" y="4783"/>
                  <a:pt x="7826" y="2523"/>
                  <a:pt x="6487" y="1121"/>
                </a:cubicBezTo>
                <a:cubicBezTo>
                  <a:pt x="5803" y="372"/>
                  <a:pt x="4871" y="0"/>
                  <a:pt x="3934" y="0"/>
                </a:cubicBezTo>
                <a:close/>
              </a:path>
            </a:pathLst>
          </a:custGeom>
          <a:solidFill>
            <a:srgbClr val="052643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36"/>
          <p:cNvSpPr/>
          <p:nvPr/>
        </p:nvSpPr>
        <p:spPr>
          <a:xfrm>
            <a:off x="2986268" y="2696781"/>
            <a:ext cx="283735" cy="176720"/>
          </a:xfrm>
          <a:custGeom>
            <a:avLst/>
            <a:gdLst/>
            <a:ahLst/>
            <a:cxnLst/>
            <a:rect l="l" t="t" r="r" b="b"/>
            <a:pathLst>
              <a:path w="14312" h="8914" extrusionOk="0">
                <a:moveTo>
                  <a:pt x="837" y="0"/>
                </a:moveTo>
                <a:cubicBezTo>
                  <a:pt x="377" y="0"/>
                  <a:pt x="0" y="356"/>
                  <a:pt x="0" y="837"/>
                </a:cubicBezTo>
                <a:lnTo>
                  <a:pt x="0" y="8077"/>
                </a:lnTo>
                <a:cubicBezTo>
                  <a:pt x="0" y="8537"/>
                  <a:pt x="377" y="8914"/>
                  <a:pt x="837" y="8914"/>
                </a:cubicBezTo>
                <a:lnTo>
                  <a:pt x="13475" y="8914"/>
                </a:lnTo>
                <a:cubicBezTo>
                  <a:pt x="13935" y="8914"/>
                  <a:pt x="14312" y="8537"/>
                  <a:pt x="14312" y="8077"/>
                </a:cubicBezTo>
                <a:lnTo>
                  <a:pt x="14312" y="837"/>
                </a:lnTo>
                <a:cubicBezTo>
                  <a:pt x="14312" y="356"/>
                  <a:pt x="13935" y="0"/>
                  <a:pt x="13475" y="0"/>
                </a:cubicBezTo>
                <a:close/>
              </a:path>
            </a:pathLst>
          </a:custGeom>
          <a:solidFill>
            <a:srgbClr val="1EFF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36"/>
          <p:cNvSpPr/>
          <p:nvPr/>
        </p:nvSpPr>
        <p:spPr>
          <a:xfrm>
            <a:off x="3010732" y="2720412"/>
            <a:ext cx="85049" cy="32394"/>
          </a:xfrm>
          <a:custGeom>
            <a:avLst/>
            <a:gdLst/>
            <a:ahLst/>
            <a:cxnLst/>
            <a:rect l="l" t="t" r="r" b="b"/>
            <a:pathLst>
              <a:path w="4290" h="1634" extrusionOk="0">
                <a:moveTo>
                  <a:pt x="607" y="1"/>
                </a:moveTo>
                <a:cubicBezTo>
                  <a:pt x="252" y="1"/>
                  <a:pt x="1" y="252"/>
                  <a:pt x="1" y="608"/>
                </a:cubicBezTo>
                <a:lnTo>
                  <a:pt x="1" y="1026"/>
                </a:lnTo>
                <a:cubicBezTo>
                  <a:pt x="1" y="1361"/>
                  <a:pt x="252" y="1633"/>
                  <a:pt x="607" y="1633"/>
                </a:cubicBezTo>
                <a:lnTo>
                  <a:pt x="3683" y="1633"/>
                </a:lnTo>
                <a:cubicBezTo>
                  <a:pt x="3997" y="1633"/>
                  <a:pt x="4290" y="1361"/>
                  <a:pt x="4290" y="1026"/>
                </a:cubicBezTo>
                <a:lnTo>
                  <a:pt x="4290" y="608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36"/>
          <p:cNvSpPr/>
          <p:nvPr/>
        </p:nvSpPr>
        <p:spPr>
          <a:xfrm>
            <a:off x="3010732" y="2769361"/>
            <a:ext cx="85049" cy="80093"/>
          </a:xfrm>
          <a:custGeom>
            <a:avLst/>
            <a:gdLst/>
            <a:ahLst/>
            <a:cxnLst/>
            <a:rect l="l" t="t" r="r" b="b"/>
            <a:pathLst>
              <a:path w="4290" h="4040" extrusionOk="0">
                <a:moveTo>
                  <a:pt x="607" y="1"/>
                </a:moveTo>
                <a:cubicBezTo>
                  <a:pt x="252" y="1"/>
                  <a:pt x="1" y="252"/>
                  <a:pt x="1" y="587"/>
                </a:cubicBezTo>
                <a:lnTo>
                  <a:pt x="1" y="3453"/>
                </a:lnTo>
                <a:cubicBezTo>
                  <a:pt x="1" y="3788"/>
                  <a:pt x="252" y="4039"/>
                  <a:pt x="607" y="4039"/>
                </a:cubicBezTo>
                <a:lnTo>
                  <a:pt x="3683" y="4039"/>
                </a:lnTo>
                <a:cubicBezTo>
                  <a:pt x="3997" y="4039"/>
                  <a:pt x="4290" y="3788"/>
                  <a:pt x="4290" y="3453"/>
                </a:cubicBezTo>
                <a:lnTo>
                  <a:pt x="4290" y="587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36"/>
          <p:cNvSpPr/>
          <p:nvPr/>
        </p:nvSpPr>
        <p:spPr>
          <a:xfrm>
            <a:off x="3116519" y="2724992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36"/>
          <p:cNvSpPr/>
          <p:nvPr/>
        </p:nvSpPr>
        <p:spPr>
          <a:xfrm>
            <a:off x="3116519" y="274239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36"/>
          <p:cNvSpPr/>
          <p:nvPr/>
        </p:nvSpPr>
        <p:spPr>
          <a:xfrm>
            <a:off x="3116519" y="275940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36"/>
          <p:cNvSpPr/>
          <p:nvPr/>
        </p:nvSpPr>
        <p:spPr>
          <a:xfrm>
            <a:off x="3116519" y="277641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36"/>
          <p:cNvSpPr/>
          <p:nvPr/>
        </p:nvSpPr>
        <p:spPr>
          <a:xfrm>
            <a:off x="3116519" y="279342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36"/>
          <p:cNvSpPr/>
          <p:nvPr/>
        </p:nvSpPr>
        <p:spPr>
          <a:xfrm>
            <a:off x="3116519" y="281043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6"/>
          <p:cNvSpPr/>
          <p:nvPr/>
        </p:nvSpPr>
        <p:spPr>
          <a:xfrm>
            <a:off x="3116519" y="2827865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36"/>
          <p:cNvSpPr/>
          <p:nvPr/>
        </p:nvSpPr>
        <p:spPr>
          <a:xfrm>
            <a:off x="3116519" y="2844875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36"/>
          <p:cNvSpPr/>
          <p:nvPr/>
        </p:nvSpPr>
        <p:spPr>
          <a:xfrm>
            <a:off x="3126888" y="2623764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36"/>
          <p:cNvSpPr/>
          <p:nvPr/>
        </p:nvSpPr>
        <p:spPr>
          <a:xfrm>
            <a:off x="3126888" y="2635798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36"/>
          <p:cNvSpPr/>
          <p:nvPr/>
        </p:nvSpPr>
        <p:spPr>
          <a:xfrm>
            <a:off x="3126888" y="264741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36"/>
          <p:cNvSpPr/>
          <p:nvPr/>
        </p:nvSpPr>
        <p:spPr>
          <a:xfrm>
            <a:off x="3126888" y="258934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36"/>
          <p:cNvSpPr/>
          <p:nvPr/>
        </p:nvSpPr>
        <p:spPr>
          <a:xfrm>
            <a:off x="3126888" y="2600549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36"/>
          <p:cNvSpPr/>
          <p:nvPr/>
        </p:nvSpPr>
        <p:spPr>
          <a:xfrm>
            <a:off x="3126888" y="261214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36"/>
          <p:cNvSpPr/>
          <p:nvPr/>
        </p:nvSpPr>
        <p:spPr>
          <a:xfrm>
            <a:off x="3126888" y="255407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36"/>
          <p:cNvSpPr/>
          <p:nvPr/>
        </p:nvSpPr>
        <p:spPr>
          <a:xfrm>
            <a:off x="3126888" y="256528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36"/>
          <p:cNvSpPr/>
          <p:nvPr/>
        </p:nvSpPr>
        <p:spPr>
          <a:xfrm>
            <a:off x="3126888" y="257731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36"/>
          <p:cNvSpPr/>
          <p:nvPr/>
        </p:nvSpPr>
        <p:spPr>
          <a:xfrm>
            <a:off x="3126888" y="2518829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36"/>
          <p:cNvSpPr/>
          <p:nvPr/>
        </p:nvSpPr>
        <p:spPr>
          <a:xfrm>
            <a:off x="3126888" y="253042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7"/>
                </a:lnTo>
                <a:lnTo>
                  <a:pt x="0" y="35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36"/>
          <p:cNvSpPr/>
          <p:nvPr/>
        </p:nvSpPr>
        <p:spPr>
          <a:xfrm>
            <a:off x="3126888" y="254204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36"/>
          <p:cNvSpPr/>
          <p:nvPr/>
        </p:nvSpPr>
        <p:spPr>
          <a:xfrm>
            <a:off x="3126888" y="248356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36"/>
          <p:cNvSpPr/>
          <p:nvPr/>
        </p:nvSpPr>
        <p:spPr>
          <a:xfrm>
            <a:off x="3126888" y="249559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36"/>
          <p:cNvSpPr/>
          <p:nvPr/>
        </p:nvSpPr>
        <p:spPr>
          <a:xfrm>
            <a:off x="3126888" y="250679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36"/>
          <p:cNvSpPr/>
          <p:nvPr/>
        </p:nvSpPr>
        <p:spPr>
          <a:xfrm>
            <a:off x="3126888" y="244872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36"/>
          <p:cNvSpPr/>
          <p:nvPr/>
        </p:nvSpPr>
        <p:spPr>
          <a:xfrm>
            <a:off x="3126888" y="246032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36"/>
          <p:cNvSpPr/>
          <p:nvPr/>
        </p:nvSpPr>
        <p:spPr>
          <a:xfrm>
            <a:off x="3126888" y="2471943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36"/>
          <p:cNvSpPr/>
          <p:nvPr/>
        </p:nvSpPr>
        <p:spPr>
          <a:xfrm>
            <a:off x="3125639" y="2413458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5"/>
                </a:moveTo>
                <a:lnTo>
                  <a:pt x="231" y="335"/>
                </a:lnTo>
                <a:lnTo>
                  <a:pt x="210" y="1"/>
                </a:lnTo>
                <a:lnTo>
                  <a:pt x="0" y="1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36"/>
          <p:cNvSpPr/>
          <p:nvPr/>
        </p:nvSpPr>
        <p:spPr>
          <a:xfrm>
            <a:off x="3126888" y="2425492"/>
            <a:ext cx="3331" cy="6245"/>
          </a:xfrm>
          <a:custGeom>
            <a:avLst/>
            <a:gdLst/>
            <a:ahLst/>
            <a:cxnLst/>
            <a:rect l="l" t="t" r="r" b="b"/>
            <a:pathLst>
              <a:path w="168" h="315" extrusionOk="0">
                <a:moveTo>
                  <a:pt x="0" y="314"/>
                </a:moveTo>
                <a:lnTo>
                  <a:pt x="168" y="314"/>
                </a:lnTo>
                <a:lnTo>
                  <a:pt x="168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36"/>
          <p:cNvSpPr/>
          <p:nvPr/>
        </p:nvSpPr>
        <p:spPr>
          <a:xfrm>
            <a:off x="3126888" y="2436694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0" y="0"/>
                </a:moveTo>
                <a:lnTo>
                  <a:pt x="209" y="0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36"/>
          <p:cNvSpPr/>
          <p:nvPr/>
        </p:nvSpPr>
        <p:spPr>
          <a:xfrm>
            <a:off x="3122724" y="2378209"/>
            <a:ext cx="4599" cy="7474"/>
          </a:xfrm>
          <a:custGeom>
            <a:avLst/>
            <a:gdLst/>
            <a:ahLst/>
            <a:cxnLst/>
            <a:rect l="l" t="t" r="r" b="b"/>
            <a:pathLst>
              <a:path w="232" h="377" extrusionOk="0">
                <a:moveTo>
                  <a:pt x="22" y="377"/>
                </a:moveTo>
                <a:lnTo>
                  <a:pt x="231" y="335"/>
                </a:lnTo>
                <a:lnTo>
                  <a:pt x="189" y="0"/>
                </a:lnTo>
                <a:lnTo>
                  <a:pt x="1" y="21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36"/>
          <p:cNvSpPr/>
          <p:nvPr/>
        </p:nvSpPr>
        <p:spPr>
          <a:xfrm>
            <a:off x="3124390" y="2390223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6"/>
                </a:moveTo>
                <a:lnTo>
                  <a:pt x="231" y="315"/>
                </a:lnTo>
                <a:lnTo>
                  <a:pt x="168" y="1"/>
                </a:lnTo>
                <a:lnTo>
                  <a:pt x="1" y="22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36"/>
          <p:cNvSpPr/>
          <p:nvPr/>
        </p:nvSpPr>
        <p:spPr>
          <a:xfrm>
            <a:off x="3125222" y="2401424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21" y="356"/>
                </a:moveTo>
                <a:lnTo>
                  <a:pt x="210" y="356"/>
                </a:lnTo>
                <a:lnTo>
                  <a:pt x="210" y="1"/>
                </a:lnTo>
                <a:lnTo>
                  <a:pt x="0" y="4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36"/>
          <p:cNvSpPr/>
          <p:nvPr/>
        </p:nvSpPr>
        <p:spPr>
          <a:xfrm>
            <a:off x="3114437" y="2344189"/>
            <a:ext cx="5412" cy="7058"/>
          </a:xfrm>
          <a:custGeom>
            <a:avLst/>
            <a:gdLst/>
            <a:ahLst/>
            <a:cxnLst/>
            <a:rect l="l" t="t" r="r" b="b"/>
            <a:pathLst>
              <a:path w="273" h="356" extrusionOk="0">
                <a:moveTo>
                  <a:pt x="105" y="356"/>
                </a:moveTo>
                <a:lnTo>
                  <a:pt x="272" y="314"/>
                </a:lnTo>
                <a:lnTo>
                  <a:pt x="210" y="0"/>
                </a:lnTo>
                <a:lnTo>
                  <a:pt x="0" y="42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36"/>
          <p:cNvSpPr/>
          <p:nvPr/>
        </p:nvSpPr>
        <p:spPr>
          <a:xfrm>
            <a:off x="3117332" y="2355390"/>
            <a:ext cx="5412" cy="7474"/>
          </a:xfrm>
          <a:custGeom>
            <a:avLst/>
            <a:gdLst/>
            <a:ahLst/>
            <a:cxnLst/>
            <a:rect l="l" t="t" r="r" b="b"/>
            <a:pathLst>
              <a:path w="273" h="377" extrusionOk="0">
                <a:moveTo>
                  <a:pt x="85" y="377"/>
                </a:moveTo>
                <a:lnTo>
                  <a:pt x="273" y="314"/>
                </a:lnTo>
                <a:lnTo>
                  <a:pt x="189" y="0"/>
                </a:lnTo>
                <a:lnTo>
                  <a:pt x="1" y="6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36"/>
          <p:cNvSpPr/>
          <p:nvPr/>
        </p:nvSpPr>
        <p:spPr>
          <a:xfrm>
            <a:off x="3120663" y="2367008"/>
            <a:ext cx="4580" cy="6641"/>
          </a:xfrm>
          <a:custGeom>
            <a:avLst/>
            <a:gdLst/>
            <a:ahLst/>
            <a:cxnLst/>
            <a:rect l="l" t="t" r="r" b="b"/>
            <a:pathLst>
              <a:path w="231" h="335" extrusionOk="0">
                <a:moveTo>
                  <a:pt x="42" y="335"/>
                </a:moveTo>
                <a:lnTo>
                  <a:pt x="230" y="314"/>
                </a:lnTo>
                <a:cubicBezTo>
                  <a:pt x="210" y="209"/>
                  <a:pt x="210" y="105"/>
                  <a:pt x="189" y="0"/>
                </a:cubicBezTo>
                <a:lnTo>
                  <a:pt x="0" y="42"/>
                </a:lnTo>
                <a:cubicBezTo>
                  <a:pt x="21" y="126"/>
                  <a:pt x="21" y="230"/>
                  <a:pt x="42" y="335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36"/>
          <p:cNvSpPr/>
          <p:nvPr/>
        </p:nvSpPr>
        <p:spPr>
          <a:xfrm>
            <a:off x="3102404" y="2311002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272"/>
                </a:lnTo>
                <a:lnTo>
                  <a:pt x="168" y="0"/>
                </a:lnTo>
                <a:lnTo>
                  <a:pt x="1" y="6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36"/>
          <p:cNvSpPr/>
          <p:nvPr/>
        </p:nvSpPr>
        <p:spPr>
          <a:xfrm>
            <a:off x="3106547" y="2321786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314"/>
                </a:lnTo>
                <a:lnTo>
                  <a:pt x="189" y="0"/>
                </a:lnTo>
                <a:lnTo>
                  <a:pt x="1" y="84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36"/>
          <p:cNvSpPr/>
          <p:nvPr/>
        </p:nvSpPr>
        <p:spPr>
          <a:xfrm>
            <a:off x="3110710" y="2332571"/>
            <a:ext cx="5829" cy="7494"/>
          </a:xfrm>
          <a:custGeom>
            <a:avLst/>
            <a:gdLst/>
            <a:ahLst/>
            <a:cxnLst/>
            <a:rect l="l" t="t" r="r" b="b"/>
            <a:pathLst>
              <a:path w="294" h="378" extrusionOk="0">
                <a:moveTo>
                  <a:pt x="105" y="377"/>
                </a:moveTo>
                <a:lnTo>
                  <a:pt x="293" y="314"/>
                </a:lnTo>
                <a:lnTo>
                  <a:pt x="188" y="0"/>
                </a:lnTo>
                <a:lnTo>
                  <a:pt x="0" y="84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36"/>
          <p:cNvSpPr/>
          <p:nvPr/>
        </p:nvSpPr>
        <p:spPr>
          <a:xfrm>
            <a:off x="3085810" y="2279896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36"/>
          <p:cNvSpPr/>
          <p:nvPr/>
        </p:nvSpPr>
        <p:spPr>
          <a:xfrm>
            <a:off x="3091619" y="2290264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cubicBezTo>
                  <a:pt x="294" y="168"/>
                  <a:pt x="231" y="63"/>
                  <a:pt x="189" y="0"/>
                </a:cubicBezTo>
                <a:lnTo>
                  <a:pt x="1" y="105"/>
                </a:lnTo>
                <a:cubicBezTo>
                  <a:pt x="84" y="147"/>
                  <a:pt x="126" y="251"/>
                  <a:pt x="147" y="356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36"/>
          <p:cNvSpPr/>
          <p:nvPr/>
        </p:nvSpPr>
        <p:spPr>
          <a:xfrm>
            <a:off x="3097427" y="2299800"/>
            <a:ext cx="6245" cy="7890"/>
          </a:xfrm>
          <a:custGeom>
            <a:avLst/>
            <a:gdLst/>
            <a:ahLst/>
            <a:cxnLst/>
            <a:rect l="l" t="t" r="r" b="b"/>
            <a:pathLst>
              <a:path w="315" h="398" extrusionOk="0">
                <a:moveTo>
                  <a:pt x="126" y="398"/>
                </a:moveTo>
                <a:lnTo>
                  <a:pt x="314" y="314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36"/>
          <p:cNvSpPr/>
          <p:nvPr/>
        </p:nvSpPr>
        <p:spPr>
          <a:xfrm>
            <a:off x="3065489" y="2250852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10" y="356"/>
                </a:moveTo>
                <a:lnTo>
                  <a:pt x="377" y="252"/>
                </a:lnTo>
                <a:lnTo>
                  <a:pt x="168" y="0"/>
                </a:lnTo>
                <a:lnTo>
                  <a:pt x="0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36"/>
          <p:cNvSpPr/>
          <p:nvPr/>
        </p:nvSpPr>
        <p:spPr>
          <a:xfrm>
            <a:off x="3072963" y="2259971"/>
            <a:ext cx="6641" cy="7494"/>
          </a:xfrm>
          <a:custGeom>
            <a:avLst/>
            <a:gdLst/>
            <a:ahLst/>
            <a:cxnLst/>
            <a:rect l="l" t="t" r="r" b="b"/>
            <a:pathLst>
              <a:path w="335" h="378" extrusionOk="0">
                <a:moveTo>
                  <a:pt x="188" y="377"/>
                </a:moveTo>
                <a:lnTo>
                  <a:pt x="335" y="273"/>
                </a:lnTo>
                <a:lnTo>
                  <a:pt x="147" y="1"/>
                </a:lnTo>
                <a:lnTo>
                  <a:pt x="0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36"/>
          <p:cNvSpPr/>
          <p:nvPr/>
        </p:nvSpPr>
        <p:spPr>
          <a:xfrm>
            <a:off x="3079585" y="2269527"/>
            <a:ext cx="6661" cy="7474"/>
          </a:xfrm>
          <a:custGeom>
            <a:avLst/>
            <a:gdLst/>
            <a:ahLst/>
            <a:cxnLst/>
            <a:rect l="l" t="t" r="r" b="b"/>
            <a:pathLst>
              <a:path w="336" h="377" extrusionOk="0">
                <a:moveTo>
                  <a:pt x="189" y="377"/>
                </a:moveTo>
                <a:lnTo>
                  <a:pt x="336" y="272"/>
                </a:lnTo>
                <a:lnTo>
                  <a:pt x="168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36"/>
          <p:cNvSpPr/>
          <p:nvPr/>
        </p:nvSpPr>
        <p:spPr>
          <a:xfrm>
            <a:off x="3042254" y="2224306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31" y="356"/>
                </a:moveTo>
                <a:lnTo>
                  <a:pt x="377" y="231"/>
                </a:lnTo>
                <a:lnTo>
                  <a:pt x="126" y="0"/>
                </a:lnTo>
                <a:lnTo>
                  <a:pt x="1" y="126"/>
                </a:lnTo>
                <a:cubicBezTo>
                  <a:pt x="84" y="231"/>
                  <a:pt x="168" y="293"/>
                  <a:pt x="231" y="356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36"/>
          <p:cNvSpPr/>
          <p:nvPr/>
        </p:nvSpPr>
        <p:spPr>
          <a:xfrm>
            <a:off x="3050561" y="2233009"/>
            <a:ext cx="7058" cy="7494"/>
          </a:xfrm>
          <a:custGeom>
            <a:avLst/>
            <a:gdLst/>
            <a:ahLst/>
            <a:cxnLst/>
            <a:rect l="l" t="t" r="r" b="b"/>
            <a:pathLst>
              <a:path w="356" h="378" extrusionOk="0">
                <a:moveTo>
                  <a:pt x="209" y="377"/>
                </a:moveTo>
                <a:lnTo>
                  <a:pt x="356" y="231"/>
                </a:lnTo>
                <a:lnTo>
                  <a:pt x="126" y="1"/>
                </a:lnTo>
                <a:lnTo>
                  <a:pt x="0" y="12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36"/>
          <p:cNvSpPr/>
          <p:nvPr/>
        </p:nvSpPr>
        <p:spPr>
          <a:xfrm>
            <a:off x="3058431" y="2241316"/>
            <a:ext cx="7078" cy="7890"/>
          </a:xfrm>
          <a:custGeom>
            <a:avLst/>
            <a:gdLst/>
            <a:ahLst/>
            <a:cxnLst/>
            <a:rect l="l" t="t" r="r" b="b"/>
            <a:pathLst>
              <a:path w="357" h="398" extrusionOk="0">
                <a:moveTo>
                  <a:pt x="210" y="398"/>
                </a:moveTo>
                <a:lnTo>
                  <a:pt x="356" y="272"/>
                </a:lnTo>
                <a:lnTo>
                  <a:pt x="126" y="0"/>
                </a:lnTo>
                <a:lnTo>
                  <a:pt x="1" y="12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36"/>
          <p:cNvSpPr/>
          <p:nvPr/>
        </p:nvSpPr>
        <p:spPr>
          <a:xfrm>
            <a:off x="3015708" y="2201487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73" y="356"/>
                </a:moveTo>
                <a:lnTo>
                  <a:pt x="377" y="210"/>
                </a:lnTo>
                <a:lnTo>
                  <a:pt x="105" y="1"/>
                </a:lnTo>
                <a:lnTo>
                  <a:pt x="1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36"/>
          <p:cNvSpPr/>
          <p:nvPr/>
        </p:nvSpPr>
        <p:spPr>
          <a:xfrm>
            <a:off x="3024828" y="2208545"/>
            <a:ext cx="7494" cy="7474"/>
          </a:xfrm>
          <a:custGeom>
            <a:avLst/>
            <a:gdLst/>
            <a:ahLst/>
            <a:cxnLst/>
            <a:rect l="l" t="t" r="r" b="b"/>
            <a:pathLst>
              <a:path w="378" h="377" extrusionOk="0">
                <a:moveTo>
                  <a:pt x="252" y="377"/>
                </a:moveTo>
                <a:lnTo>
                  <a:pt x="378" y="209"/>
                </a:lnTo>
                <a:cubicBezTo>
                  <a:pt x="315" y="147"/>
                  <a:pt x="231" y="63"/>
                  <a:pt x="126" y="0"/>
                </a:cubicBezTo>
                <a:lnTo>
                  <a:pt x="1" y="168"/>
                </a:lnTo>
                <a:cubicBezTo>
                  <a:pt x="85" y="209"/>
                  <a:pt x="168" y="293"/>
                  <a:pt x="252" y="377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36"/>
          <p:cNvSpPr/>
          <p:nvPr/>
        </p:nvSpPr>
        <p:spPr>
          <a:xfrm>
            <a:off x="3033551" y="2216415"/>
            <a:ext cx="7890" cy="7494"/>
          </a:xfrm>
          <a:custGeom>
            <a:avLst/>
            <a:gdLst/>
            <a:ahLst/>
            <a:cxnLst/>
            <a:rect l="l" t="t" r="r" b="b"/>
            <a:pathLst>
              <a:path w="398" h="378" extrusionOk="0">
                <a:moveTo>
                  <a:pt x="251" y="377"/>
                </a:moveTo>
                <a:lnTo>
                  <a:pt x="398" y="231"/>
                </a:lnTo>
                <a:lnTo>
                  <a:pt x="126" y="1"/>
                </a:lnTo>
                <a:lnTo>
                  <a:pt x="0" y="16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36"/>
          <p:cNvSpPr/>
          <p:nvPr/>
        </p:nvSpPr>
        <p:spPr>
          <a:xfrm>
            <a:off x="2986664" y="2182415"/>
            <a:ext cx="7494" cy="6641"/>
          </a:xfrm>
          <a:custGeom>
            <a:avLst/>
            <a:gdLst/>
            <a:ahLst/>
            <a:cxnLst/>
            <a:rect l="l" t="t" r="r" b="b"/>
            <a:pathLst>
              <a:path w="378" h="335" extrusionOk="0">
                <a:moveTo>
                  <a:pt x="273" y="335"/>
                </a:moveTo>
                <a:lnTo>
                  <a:pt x="378" y="147"/>
                </a:lnTo>
                <a:lnTo>
                  <a:pt x="85" y="0"/>
                </a:lnTo>
                <a:lnTo>
                  <a:pt x="1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36"/>
          <p:cNvSpPr/>
          <p:nvPr/>
        </p:nvSpPr>
        <p:spPr>
          <a:xfrm>
            <a:off x="2996636" y="2188620"/>
            <a:ext cx="7890" cy="6245"/>
          </a:xfrm>
          <a:custGeom>
            <a:avLst/>
            <a:gdLst/>
            <a:ahLst/>
            <a:cxnLst/>
            <a:rect l="l" t="t" r="r" b="b"/>
            <a:pathLst>
              <a:path w="398" h="315" extrusionOk="0">
                <a:moveTo>
                  <a:pt x="272" y="315"/>
                </a:moveTo>
                <a:lnTo>
                  <a:pt x="398" y="147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36"/>
          <p:cNvSpPr/>
          <p:nvPr/>
        </p:nvSpPr>
        <p:spPr>
          <a:xfrm>
            <a:off x="3006588" y="2194846"/>
            <a:ext cx="7058" cy="6661"/>
          </a:xfrm>
          <a:custGeom>
            <a:avLst/>
            <a:gdLst/>
            <a:ahLst/>
            <a:cxnLst/>
            <a:rect l="l" t="t" r="r" b="b"/>
            <a:pathLst>
              <a:path w="356" h="336" extrusionOk="0">
                <a:moveTo>
                  <a:pt x="251" y="336"/>
                </a:moveTo>
                <a:lnTo>
                  <a:pt x="356" y="168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6"/>
          <p:cNvSpPr/>
          <p:nvPr/>
        </p:nvSpPr>
        <p:spPr>
          <a:xfrm>
            <a:off x="2955142" y="2166634"/>
            <a:ext cx="7910" cy="6245"/>
          </a:xfrm>
          <a:custGeom>
            <a:avLst/>
            <a:gdLst/>
            <a:ahLst/>
            <a:cxnLst/>
            <a:rect l="l" t="t" r="r" b="b"/>
            <a:pathLst>
              <a:path w="399" h="315" extrusionOk="0">
                <a:moveTo>
                  <a:pt x="315" y="315"/>
                </a:moveTo>
                <a:lnTo>
                  <a:pt x="398" y="127"/>
                </a:lnTo>
                <a:cubicBezTo>
                  <a:pt x="294" y="85"/>
                  <a:pt x="189" y="22"/>
                  <a:pt x="84" y="1"/>
                </a:cubicBezTo>
                <a:lnTo>
                  <a:pt x="1" y="189"/>
                </a:lnTo>
                <a:cubicBezTo>
                  <a:pt x="105" y="210"/>
                  <a:pt x="210" y="273"/>
                  <a:pt x="315" y="315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36"/>
          <p:cNvSpPr/>
          <p:nvPr/>
        </p:nvSpPr>
        <p:spPr>
          <a:xfrm>
            <a:off x="2965927" y="2171214"/>
            <a:ext cx="7494" cy="6225"/>
          </a:xfrm>
          <a:custGeom>
            <a:avLst/>
            <a:gdLst/>
            <a:ahLst/>
            <a:cxnLst/>
            <a:rect l="l" t="t" r="r" b="b"/>
            <a:pathLst>
              <a:path w="378" h="314" extrusionOk="0">
                <a:moveTo>
                  <a:pt x="294" y="314"/>
                </a:moveTo>
                <a:lnTo>
                  <a:pt x="377" y="168"/>
                </a:lnTo>
                <a:lnTo>
                  <a:pt x="84" y="0"/>
                </a:lnTo>
                <a:lnTo>
                  <a:pt x="1" y="18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36"/>
          <p:cNvSpPr/>
          <p:nvPr/>
        </p:nvSpPr>
        <p:spPr>
          <a:xfrm>
            <a:off x="2976296" y="2176606"/>
            <a:ext cx="7910" cy="6225"/>
          </a:xfrm>
          <a:custGeom>
            <a:avLst/>
            <a:gdLst/>
            <a:ahLst/>
            <a:cxnLst/>
            <a:rect l="l" t="t" r="r" b="b"/>
            <a:pathLst>
              <a:path w="399" h="314" extrusionOk="0">
                <a:moveTo>
                  <a:pt x="294" y="314"/>
                </a:moveTo>
                <a:lnTo>
                  <a:pt x="398" y="147"/>
                </a:lnTo>
                <a:lnTo>
                  <a:pt x="85" y="0"/>
                </a:lnTo>
                <a:lnTo>
                  <a:pt x="1" y="18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36"/>
          <p:cNvSpPr/>
          <p:nvPr/>
        </p:nvSpPr>
        <p:spPr>
          <a:xfrm>
            <a:off x="2921955" y="2155453"/>
            <a:ext cx="7494" cy="5412"/>
          </a:xfrm>
          <a:custGeom>
            <a:avLst/>
            <a:gdLst/>
            <a:ahLst/>
            <a:cxnLst/>
            <a:rect l="l" t="t" r="r" b="b"/>
            <a:pathLst>
              <a:path w="378" h="273" extrusionOk="0">
                <a:moveTo>
                  <a:pt x="315" y="272"/>
                </a:moveTo>
                <a:lnTo>
                  <a:pt x="378" y="105"/>
                </a:lnTo>
                <a:lnTo>
                  <a:pt x="64" y="0"/>
                </a:lnTo>
                <a:lnTo>
                  <a:pt x="1" y="20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36"/>
          <p:cNvSpPr/>
          <p:nvPr/>
        </p:nvSpPr>
        <p:spPr>
          <a:xfrm>
            <a:off x="2933572" y="2158347"/>
            <a:ext cx="7078" cy="6245"/>
          </a:xfrm>
          <a:custGeom>
            <a:avLst/>
            <a:gdLst/>
            <a:ahLst/>
            <a:cxnLst/>
            <a:rect l="l" t="t" r="r" b="b"/>
            <a:pathLst>
              <a:path w="357" h="315" extrusionOk="0">
                <a:moveTo>
                  <a:pt x="315" y="314"/>
                </a:moveTo>
                <a:lnTo>
                  <a:pt x="356" y="126"/>
                </a:lnTo>
                <a:lnTo>
                  <a:pt x="43" y="0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36"/>
          <p:cNvSpPr/>
          <p:nvPr/>
        </p:nvSpPr>
        <p:spPr>
          <a:xfrm>
            <a:off x="2944357" y="2162491"/>
            <a:ext cx="7078" cy="5829"/>
          </a:xfrm>
          <a:custGeom>
            <a:avLst/>
            <a:gdLst/>
            <a:ahLst/>
            <a:cxnLst/>
            <a:rect l="l" t="t" r="r" b="b"/>
            <a:pathLst>
              <a:path w="357" h="294" extrusionOk="0">
                <a:moveTo>
                  <a:pt x="315" y="294"/>
                </a:moveTo>
                <a:lnTo>
                  <a:pt x="356" y="105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36"/>
          <p:cNvSpPr/>
          <p:nvPr/>
        </p:nvSpPr>
        <p:spPr>
          <a:xfrm>
            <a:off x="2887954" y="2148395"/>
            <a:ext cx="7058" cy="4996"/>
          </a:xfrm>
          <a:custGeom>
            <a:avLst/>
            <a:gdLst/>
            <a:ahLst/>
            <a:cxnLst/>
            <a:rect l="l" t="t" r="r" b="b"/>
            <a:pathLst>
              <a:path w="356" h="252" extrusionOk="0">
                <a:moveTo>
                  <a:pt x="335" y="251"/>
                </a:moveTo>
                <a:lnTo>
                  <a:pt x="356" y="63"/>
                </a:lnTo>
                <a:lnTo>
                  <a:pt x="21" y="0"/>
                </a:lnTo>
                <a:lnTo>
                  <a:pt x="0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36"/>
          <p:cNvSpPr/>
          <p:nvPr/>
        </p:nvSpPr>
        <p:spPr>
          <a:xfrm>
            <a:off x="2899572" y="2150060"/>
            <a:ext cx="7058" cy="5412"/>
          </a:xfrm>
          <a:custGeom>
            <a:avLst/>
            <a:gdLst/>
            <a:ahLst/>
            <a:cxnLst/>
            <a:rect l="l" t="t" r="r" b="b"/>
            <a:pathLst>
              <a:path w="356" h="273" extrusionOk="0">
                <a:moveTo>
                  <a:pt x="314" y="272"/>
                </a:moveTo>
                <a:lnTo>
                  <a:pt x="356" y="63"/>
                </a:lnTo>
                <a:lnTo>
                  <a:pt x="42" y="0"/>
                </a:lnTo>
                <a:lnTo>
                  <a:pt x="0" y="20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36"/>
          <p:cNvSpPr/>
          <p:nvPr/>
        </p:nvSpPr>
        <p:spPr>
          <a:xfrm>
            <a:off x="2910753" y="2152538"/>
            <a:ext cx="7078" cy="5412"/>
          </a:xfrm>
          <a:custGeom>
            <a:avLst/>
            <a:gdLst/>
            <a:ahLst/>
            <a:cxnLst/>
            <a:rect l="l" t="t" r="r" b="b"/>
            <a:pathLst>
              <a:path w="357" h="273" extrusionOk="0">
                <a:moveTo>
                  <a:pt x="336" y="273"/>
                </a:moveTo>
                <a:lnTo>
                  <a:pt x="357" y="84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36"/>
          <p:cNvSpPr/>
          <p:nvPr/>
        </p:nvSpPr>
        <p:spPr>
          <a:xfrm>
            <a:off x="2853102" y="2145897"/>
            <a:ext cx="6661" cy="4183"/>
          </a:xfrm>
          <a:custGeom>
            <a:avLst/>
            <a:gdLst/>
            <a:ahLst/>
            <a:cxnLst/>
            <a:rect l="l" t="t" r="r" b="b"/>
            <a:pathLst>
              <a:path w="336" h="211" extrusionOk="0">
                <a:moveTo>
                  <a:pt x="335" y="210"/>
                </a:moveTo>
                <a:lnTo>
                  <a:pt x="335" y="1"/>
                </a:lnTo>
                <a:lnTo>
                  <a:pt x="1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36"/>
          <p:cNvSpPr/>
          <p:nvPr/>
        </p:nvSpPr>
        <p:spPr>
          <a:xfrm>
            <a:off x="2865136" y="2146313"/>
            <a:ext cx="6661" cy="4163"/>
          </a:xfrm>
          <a:custGeom>
            <a:avLst/>
            <a:gdLst/>
            <a:ahLst/>
            <a:cxnLst/>
            <a:rect l="l" t="t" r="r" b="b"/>
            <a:pathLst>
              <a:path w="336" h="210" extrusionOk="0">
                <a:moveTo>
                  <a:pt x="314" y="210"/>
                </a:moveTo>
                <a:lnTo>
                  <a:pt x="335" y="1"/>
                </a:lnTo>
                <a:lnTo>
                  <a:pt x="0" y="1"/>
                </a:lnTo>
                <a:lnTo>
                  <a:pt x="0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36"/>
          <p:cNvSpPr/>
          <p:nvPr/>
        </p:nvSpPr>
        <p:spPr>
          <a:xfrm>
            <a:off x="2875921" y="2147562"/>
            <a:ext cx="7078" cy="4163"/>
          </a:xfrm>
          <a:custGeom>
            <a:avLst/>
            <a:gdLst/>
            <a:ahLst/>
            <a:cxnLst/>
            <a:rect l="l" t="t" r="r" b="b"/>
            <a:pathLst>
              <a:path w="357" h="210" extrusionOk="0">
                <a:moveTo>
                  <a:pt x="335" y="210"/>
                </a:moveTo>
                <a:lnTo>
                  <a:pt x="356" y="21"/>
                </a:lnTo>
                <a:cubicBezTo>
                  <a:pt x="251" y="0"/>
                  <a:pt x="147" y="0"/>
                  <a:pt x="21" y="0"/>
                </a:cubicBezTo>
                <a:lnTo>
                  <a:pt x="0" y="189"/>
                </a:lnTo>
                <a:cubicBezTo>
                  <a:pt x="126" y="147"/>
                  <a:pt x="231" y="189"/>
                  <a:pt x="335" y="210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36"/>
          <p:cNvSpPr/>
          <p:nvPr/>
        </p:nvSpPr>
        <p:spPr>
          <a:xfrm>
            <a:off x="5746723" y="2232937"/>
            <a:ext cx="36184" cy="36238"/>
          </a:xfrm>
          <a:custGeom>
            <a:avLst/>
            <a:gdLst/>
            <a:ahLst/>
            <a:cxnLst/>
            <a:rect l="l" t="t" r="r" b="b"/>
            <a:pathLst>
              <a:path w="628" h="629" extrusionOk="0">
                <a:moveTo>
                  <a:pt x="314" y="1"/>
                </a:moveTo>
                <a:cubicBezTo>
                  <a:pt x="126" y="1"/>
                  <a:pt x="0" y="126"/>
                  <a:pt x="0" y="315"/>
                </a:cubicBezTo>
                <a:cubicBezTo>
                  <a:pt x="0" y="503"/>
                  <a:pt x="126" y="629"/>
                  <a:pt x="314" y="629"/>
                </a:cubicBezTo>
                <a:cubicBezTo>
                  <a:pt x="502" y="629"/>
                  <a:pt x="628" y="503"/>
                  <a:pt x="628" y="315"/>
                </a:cubicBezTo>
                <a:cubicBezTo>
                  <a:pt x="628" y="168"/>
                  <a:pt x="460" y="22"/>
                  <a:pt x="31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36"/>
          <p:cNvSpPr/>
          <p:nvPr/>
        </p:nvSpPr>
        <p:spPr>
          <a:xfrm>
            <a:off x="5698497" y="2158214"/>
            <a:ext cx="132635" cy="26559"/>
          </a:xfrm>
          <a:custGeom>
            <a:avLst/>
            <a:gdLst/>
            <a:ahLst/>
            <a:cxnLst/>
            <a:rect l="l" t="t" r="r" b="b"/>
            <a:pathLst>
              <a:path w="2302" h="461" fill="none" extrusionOk="0">
                <a:moveTo>
                  <a:pt x="2302" y="461"/>
                </a:moveTo>
                <a:cubicBezTo>
                  <a:pt x="2009" y="168"/>
                  <a:pt x="1590" y="1"/>
                  <a:pt x="1151" y="1"/>
                </a:cubicBezTo>
                <a:cubicBezTo>
                  <a:pt x="712" y="1"/>
                  <a:pt x="293" y="168"/>
                  <a:pt x="0" y="461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36"/>
          <p:cNvSpPr/>
          <p:nvPr/>
        </p:nvSpPr>
        <p:spPr>
          <a:xfrm>
            <a:off x="5727421" y="2198024"/>
            <a:ext cx="74787" cy="15728"/>
          </a:xfrm>
          <a:custGeom>
            <a:avLst/>
            <a:gdLst/>
            <a:ahLst/>
            <a:cxnLst/>
            <a:rect l="l" t="t" r="r" b="b"/>
            <a:pathLst>
              <a:path w="1298" h="273" fill="none" extrusionOk="0">
                <a:moveTo>
                  <a:pt x="0" y="272"/>
                </a:moveTo>
                <a:cubicBezTo>
                  <a:pt x="147" y="105"/>
                  <a:pt x="377" y="0"/>
                  <a:pt x="649" y="0"/>
                </a:cubicBezTo>
                <a:cubicBezTo>
                  <a:pt x="900" y="0"/>
                  <a:pt x="1151" y="105"/>
                  <a:pt x="1298" y="272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6"/>
          <p:cNvSpPr/>
          <p:nvPr/>
        </p:nvSpPr>
        <p:spPr>
          <a:xfrm>
            <a:off x="5727421" y="2198024"/>
            <a:ext cx="74787" cy="15728"/>
          </a:xfrm>
          <a:custGeom>
            <a:avLst/>
            <a:gdLst/>
            <a:ahLst/>
            <a:cxnLst/>
            <a:rect l="l" t="t" r="r" b="b"/>
            <a:pathLst>
              <a:path w="1298" h="273" fill="none" extrusionOk="0">
                <a:moveTo>
                  <a:pt x="1298" y="272"/>
                </a:moveTo>
                <a:cubicBezTo>
                  <a:pt x="1151" y="105"/>
                  <a:pt x="900" y="0"/>
                  <a:pt x="649" y="0"/>
                </a:cubicBezTo>
                <a:cubicBezTo>
                  <a:pt x="377" y="0"/>
                  <a:pt x="147" y="105"/>
                  <a:pt x="0" y="272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36"/>
          <p:cNvSpPr/>
          <p:nvPr/>
        </p:nvSpPr>
        <p:spPr>
          <a:xfrm>
            <a:off x="5667153" y="2117252"/>
            <a:ext cx="192903" cy="38600"/>
          </a:xfrm>
          <a:custGeom>
            <a:avLst/>
            <a:gdLst/>
            <a:ahLst/>
            <a:cxnLst/>
            <a:rect l="l" t="t" r="r" b="b"/>
            <a:pathLst>
              <a:path w="3348" h="670" fill="none" extrusionOk="0">
                <a:moveTo>
                  <a:pt x="3348" y="670"/>
                </a:moveTo>
                <a:cubicBezTo>
                  <a:pt x="2929" y="251"/>
                  <a:pt x="2323" y="0"/>
                  <a:pt x="1674" y="0"/>
                </a:cubicBezTo>
                <a:cubicBezTo>
                  <a:pt x="1004" y="0"/>
                  <a:pt x="440" y="251"/>
                  <a:pt x="0" y="670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6"/>
          <p:cNvSpPr/>
          <p:nvPr/>
        </p:nvSpPr>
        <p:spPr>
          <a:xfrm>
            <a:off x="5698497" y="2158214"/>
            <a:ext cx="132635" cy="26559"/>
          </a:xfrm>
          <a:custGeom>
            <a:avLst/>
            <a:gdLst/>
            <a:ahLst/>
            <a:cxnLst/>
            <a:rect l="l" t="t" r="r" b="b"/>
            <a:pathLst>
              <a:path w="2302" h="461" fill="none" extrusionOk="0">
                <a:moveTo>
                  <a:pt x="0" y="461"/>
                </a:moveTo>
                <a:cubicBezTo>
                  <a:pt x="293" y="168"/>
                  <a:pt x="712" y="1"/>
                  <a:pt x="1151" y="1"/>
                </a:cubicBezTo>
                <a:cubicBezTo>
                  <a:pt x="1590" y="1"/>
                  <a:pt x="2009" y="168"/>
                  <a:pt x="2302" y="461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36"/>
          <p:cNvSpPr/>
          <p:nvPr/>
        </p:nvSpPr>
        <p:spPr>
          <a:xfrm>
            <a:off x="6084509" y="300000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36"/>
          <p:cNvSpPr/>
          <p:nvPr/>
        </p:nvSpPr>
        <p:spPr>
          <a:xfrm>
            <a:off x="6084509" y="298755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36"/>
          <p:cNvSpPr/>
          <p:nvPr/>
        </p:nvSpPr>
        <p:spPr>
          <a:xfrm>
            <a:off x="6084509" y="297512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36"/>
          <p:cNvSpPr/>
          <p:nvPr/>
        </p:nvSpPr>
        <p:spPr>
          <a:xfrm>
            <a:off x="6084509" y="303733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36"/>
          <p:cNvSpPr/>
          <p:nvPr/>
        </p:nvSpPr>
        <p:spPr>
          <a:xfrm>
            <a:off x="6084509" y="302488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36"/>
          <p:cNvSpPr/>
          <p:nvPr/>
        </p:nvSpPr>
        <p:spPr>
          <a:xfrm>
            <a:off x="6084509" y="301245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36"/>
          <p:cNvSpPr/>
          <p:nvPr/>
        </p:nvSpPr>
        <p:spPr>
          <a:xfrm>
            <a:off x="6084509" y="307508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36"/>
          <p:cNvSpPr/>
          <p:nvPr/>
        </p:nvSpPr>
        <p:spPr>
          <a:xfrm>
            <a:off x="6084509" y="306263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36"/>
          <p:cNvSpPr/>
          <p:nvPr/>
        </p:nvSpPr>
        <p:spPr>
          <a:xfrm>
            <a:off x="6084509" y="305020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6"/>
          <p:cNvSpPr/>
          <p:nvPr/>
        </p:nvSpPr>
        <p:spPr>
          <a:xfrm>
            <a:off x="6084509" y="311241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6"/>
          <p:cNvSpPr/>
          <p:nvPr/>
        </p:nvSpPr>
        <p:spPr>
          <a:xfrm>
            <a:off x="6084509" y="3099986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6"/>
          <p:cNvSpPr/>
          <p:nvPr/>
        </p:nvSpPr>
        <p:spPr>
          <a:xfrm>
            <a:off x="6084509" y="308753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36"/>
          <p:cNvSpPr/>
          <p:nvPr/>
        </p:nvSpPr>
        <p:spPr>
          <a:xfrm>
            <a:off x="6084509" y="314974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36"/>
          <p:cNvSpPr/>
          <p:nvPr/>
        </p:nvSpPr>
        <p:spPr>
          <a:xfrm>
            <a:off x="6084509" y="313731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36"/>
          <p:cNvSpPr/>
          <p:nvPr/>
        </p:nvSpPr>
        <p:spPr>
          <a:xfrm>
            <a:off x="6084509" y="312486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36"/>
          <p:cNvSpPr/>
          <p:nvPr/>
        </p:nvSpPr>
        <p:spPr>
          <a:xfrm>
            <a:off x="6084509" y="318709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36"/>
          <p:cNvSpPr/>
          <p:nvPr/>
        </p:nvSpPr>
        <p:spPr>
          <a:xfrm>
            <a:off x="6084509" y="317464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36"/>
          <p:cNvSpPr/>
          <p:nvPr/>
        </p:nvSpPr>
        <p:spPr>
          <a:xfrm>
            <a:off x="6084509" y="316219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36"/>
          <p:cNvSpPr/>
          <p:nvPr/>
        </p:nvSpPr>
        <p:spPr>
          <a:xfrm>
            <a:off x="6084509" y="3224846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36"/>
          <p:cNvSpPr/>
          <p:nvPr/>
        </p:nvSpPr>
        <p:spPr>
          <a:xfrm>
            <a:off x="6084509" y="321239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36"/>
          <p:cNvSpPr/>
          <p:nvPr/>
        </p:nvSpPr>
        <p:spPr>
          <a:xfrm>
            <a:off x="6084509" y="319994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36"/>
          <p:cNvSpPr/>
          <p:nvPr/>
        </p:nvSpPr>
        <p:spPr>
          <a:xfrm>
            <a:off x="6084509" y="326217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36"/>
          <p:cNvSpPr/>
          <p:nvPr/>
        </p:nvSpPr>
        <p:spPr>
          <a:xfrm>
            <a:off x="6084509" y="324972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36"/>
          <p:cNvSpPr/>
          <p:nvPr/>
        </p:nvSpPr>
        <p:spPr>
          <a:xfrm>
            <a:off x="6084509" y="3237276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7"/>
                </a:lnTo>
                <a:lnTo>
                  <a:pt x="1" y="35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6"/>
          <p:cNvSpPr/>
          <p:nvPr/>
        </p:nvSpPr>
        <p:spPr>
          <a:xfrm>
            <a:off x="6084509" y="329950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36"/>
          <p:cNvSpPr/>
          <p:nvPr/>
        </p:nvSpPr>
        <p:spPr>
          <a:xfrm>
            <a:off x="6084509" y="328705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36"/>
          <p:cNvSpPr/>
          <p:nvPr/>
        </p:nvSpPr>
        <p:spPr>
          <a:xfrm>
            <a:off x="6084509" y="327460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36"/>
          <p:cNvSpPr/>
          <p:nvPr/>
        </p:nvSpPr>
        <p:spPr>
          <a:xfrm>
            <a:off x="5104312" y="3467506"/>
            <a:ext cx="117820" cy="452585"/>
          </a:xfrm>
          <a:custGeom>
            <a:avLst/>
            <a:gdLst/>
            <a:ahLst/>
            <a:cxnLst/>
            <a:rect l="l" t="t" r="r" b="b"/>
            <a:pathLst>
              <a:path w="5943" h="22829" extrusionOk="0">
                <a:moveTo>
                  <a:pt x="5419" y="2469"/>
                </a:moveTo>
                <a:lnTo>
                  <a:pt x="5419" y="3662"/>
                </a:lnTo>
                <a:lnTo>
                  <a:pt x="523" y="3662"/>
                </a:lnTo>
                <a:lnTo>
                  <a:pt x="523" y="2469"/>
                </a:lnTo>
                <a:close/>
                <a:moveTo>
                  <a:pt x="5419" y="4227"/>
                </a:moveTo>
                <a:lnTo>
                  <a:pt x="5419" y="5420"/>
                </a:lnTo>
                <a:lnTo>
                  <a:pt x="523" y="5420"/>
                </a:lnTo>
                <a:lnTo>
                  <a:pt x="523" y="4227"/>
                </a:lnTo>
                <a:close/>
                <a:moveTo>
                  <a:pt x="5419" y="5964"/>
                </a:moveTo>
                <a:lnTo>
                  <a:pt x="5419" y="7177"/>
                </a:lnTo>
                <a:lnTo>
                  <a:pt x="523" y="7177"/>
                </a:lnTo>
                <a:lnTo>
                  <a:pt x="523" y="5964"/>
                </a:lnTo>
                <a:close/>
                <a:moveTo>
                  <a:pt x="5419" y="7721"/>
                </a:moveTo>
                <a:lnTo>
                  <a:pt x="5419" y="8935"/>
                </a:lnTo>
                <a:lnTo>
                  <a:pt x="523" y="8935"/>
                </a:lnTo>
                <a:lnTo>
                  <a:pt x="523" y="7721"/>
                </a:lnTo>
                <a:close/>
                <a:moveTo>
                  <a:pt x="5419" y="9479"/>
                </a:moveTo>
                <a:lnTo>
                  <a:pt x="5419" y="10671"/>
                </a:lnTo>
                <a:lnTo>
                  <a:pt x="523" y="10671"/>
                </a:lnTo>
                <a:lnTo>
                  <a:pt x="523" y="9479"/>
                </a:lnTo>
                <a:close/>
                <a:moveTo>
                  <a:pt x="5419" y="11236"/>
                </a:moveTo>
                <a:lnTo>
                  <a:pt x="5419" y="12429"/>
                </a:lnTo>
                <a:lnTo>
                  <a:pt x="523" y="12429"/>
                </a:lnTo>
                <a:lnTo>
                  <a:pt x="523" y="11236"/>
                </a:lnTo>
                <a:close/>
                <a:moveTo>
                  <a:pt x="5419" y="12952"/>
                </a:moveTo>
                <a:lnTo>
                  <a:pt x="5419" y="14166"/>
                </a:lnTo>
                <a:lnTo>
                  <a:pt x="523" y="14166"/>
                </a:lnTo>
                <a:lnTo>
                  <a:pt x="523" y="12952"/>
                </a:lnTo>
                <a:close/>
                <a:moveTo>
                  <a:pt x="5419" y="14710"/>
                </a:moveTo>
                <a:lnTo>
                  <a:pt x="5419" y="15902"/>
                </a:lnTo>
                <a:lnTo>
                  <a:pt x="523" y="15902"/>
                </a:lnTo>
                <a:lnTo>
                  <a:pt x="523" y="14710"/>
                </a:lnTo>
                <a:close/>
                <a:moveTo>
                  <a:pt x="5419" y="16467"/>
                </a:moveTo>
                <a:lnTo>
                  <a:pt x="5419" y="17660"/>
                </a:lnTo>
                <a:lnTo>
                  <a:pt x="523" y="17660"/>
                </a:lnTo>
                <a:lnTo>
                  <a:pt x="523" y="16467"/>
                </a:lnTo>
                <a:close/>
                <a:moveTo>
                  <a:pt x="5419" y="18183"/>
                </a:moveTo>
                <a:lnTo>
                  <a:pt x="5419" y="19397"/>
                </a:lnTo>
                <a:lnTo>
                  <a:pt x="523" y="19397"/>
                </a:lnTo>
                <a:lnTo>
                  <a:pt x="523" y="18183"/>
                </a:lnTo>
                <a:close/>
                <a:moveTo>
                  <a:pt x="272" y="0"/>
                </a:moveTo>
                <a:cubicBezTo>
                  <a:pt x="146" y="0"/>
                  <a:pt x="0" y="147"/>
                  <a:pt x="0" y="272"/>
                </a:cubicBezTo>
                <a:lnTo>
                  <a:pt x="0" y="22577"/>
                </a:lnTo>
                <a:cubicBezTo>
                  <a:pt x="0" y="22744"/>
                  <a:pt x="146" y="22828"/>
                  <a:pt x="272" y="22828"/>
                </a:cubicBezTo>
                <a:cubicBezTo>
                  <a:pt x="398" y="22828"/>
                  <a:pt x="523" y="22703"/>
                  <a:pt x="523" y="22577"/>
                </a:cubicBezTo>
                <a:lnTo>
                  <a:pt x="523" y="19941"/>
                </a:lnTo>
                <a:lnTo>
                  <a:pt x="5419" y="19941"/>
                </a:lnTo>
                <a:lnTo>
                  <a:pt x="5419" y="22577"/>
                </a:lnTo>
                <a:cubicBezTo>
                  <a:pt x="5419" y="22744"/>
                  <a:pt x="5545" y="22828"/>
                  <a:pt x="5691" y="22828"/>
                </a:cubicBezTo>
                <a:cubicBezTo>
                  <a:pt x="5817" y="22828"/>
                  <a:pt x="5942" y="22703"/>
                  <a:pt x="5942" y="22577"/>
                </a:cubicBezTo>
                <a:lnTo>
                  <a:pt x="5942" y="272"/>
                </a:lnTo>
                <a:cubicBezTo>
                  <a:pt x="5942" y="147"/>
                  <a:pt x="5838" y="0"/>
                  <a:pt x="5691" y="0"/>
                </a:cubicBezTo>
                <a:cubicBezTo>
                  <a:pt x="5524" y="0"/>
                  <a:pt x="5419" y="147"/>
                  <a:pt x="5419" y="272"/>
                </a:cubicBezTo>
                <a:lnTo>
                  <a:pt x="5419" y="1946"/>
                </a:lnTo>
                <a:lnTo>
                  <a:pt x="523" y="1946"/>
                </a:lnTo>
                <a:lnTo>
                  <a:pt x="523" y="272"/>
                </a:lnTo>
                <a:cubicBezTo>
                  <a:pt x="523" y="105"/>
                  <a:pt x="398" y="0"/>
                  <a:pt x="272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36"/>
          <p:cNvSpPr/>
          <p:nvPr/>
        </p:nvSpPr>
        <p:spPr>
          <a:xfrm>
            <a:off x="4929672" y="2717518"/>
            <a:ext cx="466681" cy="686540"/>
          </a:xfrm>
          <a:custGeom>
            <a:avLst/>
            <a:gdLst/>
            <a:ahLst/>
            <a:cxnLst/>
            <a:rect l="l" t="t" r="r" b="b"/>
            <a:pathLst>
              <a:path w="23540" h="34630" extrusionOk="0">
                <a:moveTo>
                  <a:pt x="2323" y="1"/>
                </a:moveTo>
                <a:cubicBezTo>
                  <a:pt x="1046" y="1"/>
                  <a:pt x="0" y="1047"/>
                  <a:pt x="0" y="2323"/>
                </a:cubicBezTo>
                <a:lnTo>
                  <a:pt x="0" y="32286"/>
                </a:lnTo>
                <a:cubicBezTo>
                  <a:pt x="0" y="33583"/>
                  <a:pt x="1046" y="34629"/>
                  <a:pt x="2323" y="34629"/>
                </a:cubicBezTo>
                <a:lnTo>
                  <a:pt x="21217" y="34629"/>
                </a:lnTo>
                <a:cubicBezTo>
                  <a:pt x="22493" y="34629"/>
                  <a:pt x="23539" y="33604"/>
                  <a:pt x="23539" y="32286"/>
                </a:cubicBezTo>
                <a:lnTo>
                  <a:pt x="23539" y="2323"/>
                </a:lnTo>
                <a:cubicBezTo>
                  <a:pt x="23539" y="1047"/>
                  <a:pt x="22493" y="1"/>
                  <a:pt x="21217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36"/>
          <p:cNvSpPr/>
          <p:nvPr/>
        </p:nvSpPr>
        <p:spPr>
          <a:xfrm>
            <a:off x="4960778" y="2748624"/>
            <a:ext cx="404450" cy="624309"/>
          </a:xfrm>
          <a:custGeom>
            <a:avLst/>
            <a:gdLst/>
            <a:ahLst/>
            <a:cxnLst/>
            <a:rect l="l" t="t" r="r" b="b"/>
            <a:pathLst>
              <a:path w="20401" h="31491" extrusionOk="0">
                <a:moveTo>
                  <a:pt x="754" y="1"/>
                </a:moveTo>
                <a:cubicBezTo>
                  <a:pt x="335" y="1"/>
                  <a:pt x="0" y="336"/>
                  <a:pt x="0" y="754"/>
                </a:cubicBezTo>
                <a:lnTo>
                  <a:pt x="0" y="30717"/>
                </a:lnTo>
                <a:cubicBezTo>
                  <a:pt x="0" y="31135"/>
                  <a:pt x="335" y="31491"/>
                  <a:pt x="754" y="31491"/>
                </a:cubicBezTo>
                <a:lnTo>
                  <a:pt x="754" y="31470"/>
                </a:lnTo>
                <a:lnTo>
                  <a:pt x="19648" y="31470"/>
                </a:lnTo>
                <a:cubicBezTo>
                  <a:pt x="20066" y="31470"/>
                  <a:pt x="20401" y="31135"/>
                  <a:pt x="20401" y="30717"/>
                </a:cubicBezTo>
                <a:lnTo>
                  <a:pt x="20401" y="754"/>
                </a:lnTo>
                <a:cubicBezTo>
                  <a:pt x="20401" y="336"/>
                  <a:pt x="20066" y="1"/>
                  <a:pt x="19648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36"/>
          <p:cNvSpPr/>
          <p:nvPr/>
        </p:nvSpPr>
        <p:spPr>
          <a:xfrm>
            <a:off x="5018429" y="2924386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0"/>
                </a:moveTo>
                <a:cubicBezTo>
                  <a:pt x="1" y="0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0"/>
                  <a:pt x="13915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36"/>
          <p:cNvSpPr/>
          <p:nvPr/>
        </p:nvSpPr>
        <p:spPr>
          <a:xfrm>
            <a:off x="5018429" y="2873067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1"/>
                </a:moveTo>
                <a:cubicBezTo>
                  <a:pt x="1" y="1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36"/>
          <p:cNvSpPr/>
          <p:nvPr/>
        </p:nvSpPr>
        <p:spPr>
          <a:xfrm>
            <a:off x="5018429" y="2973335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36"/>
          <p:cNvSpPr/>
          <p:nvPr/>
        </p:nvSpPr>
        <p:spPr>
          <a:xfrm>
            <a:off x="5018429" y="3074415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36"/>
          <p:cNvSpPr/>
          <p:nvPr/>
        </p:nvSpPr>
        <p:spPr>
          <a:xfrm>
            <a:off x="5018429" y="3126948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36"/>
          <p:cNvSpPr/>
          <p:nvPr/>
        </p:nvSpPr>
        <p:spPr>
          <a:xfrm>
            <a:off x="5018429" y="3176372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36"/>
          <p:cNvSpPr/>
          <p:nvPr/>
        </p:nvSpPr>
        <p:spPr>
          <a:xfrm>
            <a:off x="5519115" y="3734651"/>
            <a:ext cx="90442" cy="135662"/>
          </a:xfrm>
          <a:custGeom>
            <a:avLst/>
            <a:gdLst/>
            <a:ahLst/>
            <a:cxnLst/>
            <a:rect l="l" t="t" r="r" b="b"/>
            <a:pathLst>
              <a:path w="4562" h="6843" extrusionOk="0">
                <a:moveTo>
                  <a:pt x="2281" y="0"/>
                </a:moveTo>
                <a:cubicBezTo>
                  <a:pt x="1026" y="0"/>
                  <a:pt x="1" y="1025"/>
                  <a:pt x="1" y="2281"/>
                </a:cubicBezTo>
                <a:cubicBezTo>
                  <a:pt x="1" y="3013"/>
                  <a:pt x="335" y="3662"/>
                  <a:pt x="900" y="4080"/>
                </a:cubicBezTo>
                <a:cubicBezTo>
                  <a:pt x="859" y="4206"/>
                  <a:pt x="900" y="5629"/>
                  <a:pt x="900" y="5629"/>
                </a:cubicBezTo>
                <a:cubicBezTo>
                  <a:pt x="900" y="5984"/>
                  <a:pt x="1110" y="6131"/>
                  <a:pt x="1423" y="6256"/>
                </a:cubicBezTo>
                <a:cubicBezTo>
                  <a:pt x="1549" y="6612"/>
                  <a:pt x="1863" y="6842"/>
                  <a:pt x="2281" y="6842"/>
                </a:cubicBezTo>
                <a:cubicBezTo>
                  <a:pt x="2637" y="6842"/>
                  <a:pt x="2993" y="6612"/>
                  <a:pt x="3118" y="6298"/>
                </a:cubicBezTo>
                <a:cubicBezTo>
                  <a:pt x="3432" y="6277"/>
                  <a:pt x="3683" y="6005"/>
                  <a:pt x="3683" y="5671"/>
                </a:cubicBezTo>
                <a:cubicBezTo>
                  <a:pt x="3683" y="5671"/>
                  <a:pt x="3683" y="4206"/>
                  <a:pt x="3662" y="4080"/>
                </a:cubicBezTo>
                <a:cubicBezTo>
                  <a:pt x="4185" y="3662"/>
                  <a:pt x="4562" y="3013"/>
                  <a:pt x="4562" y="2281"/>
                </a:cubicBezTo>
                <a:cubicBezTo>
                  <a:pt x="4562" y="1025"/>
                  <a:pt x="3537" y="0"/>
                  <a:pt x="2281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36"/>
          <p:cNvSpPr/>
          <p:nvPr/>
        </p:nvSpPr>
        <p:spPr>
          <a:xfrm>
            <a:off x="5535708" y="3815538"/>
            <a:ext cx="56025" cy="54776"/>
          </a:xfrm>
          <a:custGeom>
            <a:avLst/>
            <a:gdLst/>
            <a:ahLst/>
            <a:cxnLst/>
            <a:rect l="l" t="t" r="r" b="b"/>
            <a:pathLst>
              <a:path w="2826" h="2763" extrusionOk="0">
                <a:moveTo>
                  <a:pt x="2804" y="0"/>
                </a:moveTo>
                <a:lnTo>
                  <a:pt x="2804" y="0"/>
                </a:lnTo>
                <a:cubicBezTo>
                  <a:pt x="2805" y="2"/>
                  <a:pt x="2805" y="4"/>
                  <a:pt x="2805" y="5"/>
                </a:cubicBezTo>
                <a:lnTo>
                  <a:pt x="2805" y="5"/>
                </a:lnTo>
                <a:cubicBezTo>
                  <a:pt x="2806" y="4"/>
                  <a:pt x="2805" y="2"/>
                  <a:pt x="2804" y="0"/>
                </a:cubicBezTo>
                <a:close/>
                <a:moveTo>
                  <a:pt x="42" y="0"/>
                </a:moveTo>
                <a:cubicBezTo>
                  <a:pt x="1" y="126"/>
                  <a:pt x="42" y="1549"/>
                  <a:pt x="42" y="1549"/>
                </a:cubicBezTo>
                <a:cubicBezTo>
                  <a:pt x="42" y="1904"/>
                  <a:pt x="252" y="2051"/>
                  <a:pt x="566" y="2176"/>
                </a:cubicBezTo>
                <a:cubicBezTo>
                  <a:pt x="691" y="2532"/>
                  <a:pt x="1005" y="2762"/>
                  <a:pt x="1423" y="2762"/>
                </a:cubicBezTo>
                <a:cubicBezTo>
                  <a:pt x="1779" y="2762"/>
                  <a:pt x="2135" y="2532"/>
                  <a:pt x="2260" y="2218"/>
                </a:cubicBezTo>
                <a:cubicBezTo>
                  <a:pt x="2574" y="2197"/>
                  <a:pt x="2825" y="1925"/>
                  <a:pt x="2825" y="1591"/>
                </a:cubicBezTo>
                <a:cubicBezTo>
                  <a:pt x="2825" y="1591"/>
                  <a:pt x="2825" y="161"/>
                  <a:pt x="2805" y="5"/>
                </a:cubicBezTo>
                <a:lnTo>
                  <a:pt x="2805" y="5"/>
                </a:lnTo>
                <a:cubicBezTo>
                  <a:pt x="2795" y="36"/>
                  <a:pt x="2505" y="47"/>
                  <a:pt x="2116" y="47"/>
                </a:cubicBezTo>
                <a:cubicBezTo>
                  <a:pt x="1298" y="47"/>
                  <a:pt x="42" y="0"/>
                  <a:pt x="42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36"/>
          <p:cNvSpPr/>
          <p:nvPr/>
        </p:nvSpPr>
        <p:spPr>
          <a:xfrm>
            <a:off x="5499210" y="3718890"/>
            <a:ext cx="24484" cy="24068"/>
          </a:xfrm>
          <a:custGeom>
            <a:avLst/>
            <a:gdLst/>
            <a:ahLst/>
            <a:cxnLst/>
            <a:rect l="l" t="t" r="r" b="b"/>
            <a:pathLst>
              <a:path w="1235" h="1214" extrusionOk="0">
                <a:moveTo>
                  <a:pt x="210" y="0"/>
                </a:moveTo>
                <a:cubicBezTo>
                  <a:pt x="157" y="0"/>
                  <a:pt x="105" y="21"/>
                  <a:pt x="63" y="63"/>
                </a:cubicBezTo>
                <a:cubicBezTo>
                  <a:pt x="0" y="147"/>
                  <a:pt x="0" y="272"/>
                  <a:pt x="63" y="356"/>
                </a:cubicBezTo>
                <a:lnTo>
                  <a:pt x="879" y="1172"/>
                </a:lnTo>
                <a:cubicBezTo>
                  <a:pt x="942" y="1193"/>
                  <a:pt x="984" y="1214"/>
                  <a:pt x="1046" y="1214"/>
                </a:cubicBezTo>
                <a:cubicBezTo>
                  <a:pt x="1088" y="1214"/>
                  <a:pt x="1151" y="1193"/>
                  <a:pt x="1172" y="1172"/>
                </a:cubicBezTo>
                <a:cubicBezTo>
                  <a:pt x="1235" y="1088"/>
                  <a:pt x="1235" y="942"/>
                  <a:pt x="1172" y="879"/>
                </a:cubicBezTo>
                <a:lnTo>
                  <a:pt x="356" y="63"/>
                </a:lnTo>
                <a:cubicBezTo>
                  <a:pt x="314" y="21"/>
                  <a:pt x="262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9525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36"/>
          <p:cNvSpPr/>
          <p:nvPr/>
        </p:nvSpPr>
        <p:spPr>
          <a:xfrm>
            <a:off x="5559776" y="3694406"/>
            <a:ext cx="8307" cy="31125"/>
          </a:xfrm>
          <a:custGeom>
            <a:avLst/>
            <a:gdLst/>
            <a:ahLst/>
            <a:cxnLst/>
            <a:rect l="l" t="t" r="r" b="b"/>
            <a:pathLst>
              <a:path w="419" h="1570" extrusionOk="0">
                <a:moveTo>
                  <a:pt x="209" y="1"/>
                </a:moveTo>
                <a:cubicBezTo>
                  <a:pt x="105" y="1"/>
                  <a:pt x="0" y="105"/>
                  <a:pt x="0" y="210"/>
                </a:cubicBezTo>
                <a:lnTo>
                  <a:pt x="0" y="1361"/>
                </a:lnTo>
                <a:cubicBezTo>
                  <a:pt x="0" y="1465"/>
                  <a:pt x="105" y="1570"/>
                  <a:pt x="209" y="1570"/>
                </a:cubicBezTo>
                <a:cubicBezTo>
                  <a:pt x="335" y="1570"/>
                  <a:pt x="419" y="1465"/>
                  <a:pt x="419" y="1361"/>
                </a:cubicBezTo>
                <a:lnTo>
                  <a:pt x="419" y="210"/>
                </a:lnTo>
                <a:cubicBezTo>
                  <a:pt x="419" y="105"/>
                  <a:pt x="314" y="1"/>
                  <a:pt x="209" y="1"/>
                </a:cubicBezTo>
                <a:close/>
              </a:path>
            </a:pathLst>
          </a:custGeom>
          <a:solidFill>
            <a:srgbClr val="1EFFC1"/>
          </a:solidFill>
          <a:ln w="9525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36"/>
          <p:cNvSpPr/>
          <p:nvPr/>
        </p:nvSpPr>
        <p:spPr>
          <a:xfrm>
            <a:off x="5603748" y="3718890"/>
            <a:ext cx="24900" cy="24068"/>
          </a:xfrm>
          <a:custGeom>
            <a:avLst/>
            <a:gdLst/>
            <a:ahLst/>
            <a:cxnLst/>
            <a:rect l="l" t="t" r="r" b="b"/>
            <a:pathLst>
              <a:path w="1256" h="1214" extrusionOk="0">
                <a:moveTo>
                  <a:pt x="1036" y="0"/>
                </a:moveTo>
                <a:cubicBezTo>
                  <a:pt x="983" y="0"/>
                  <a:pt x="931" y="21"/>
                  <a:pt x="900" y="63"/>
                </a:cubicBezTo>
                <a:lnTo>
                  <a:pt x="84" y="879"/>
                </a:lnTo>
                <a:cubicBezTo>
                  <a:pt x="0" y="963"/>
                  <a:pt x="0" y="1088"/>
                  <a:pt x="84" y="1172"/>
                </a:cubicBezTo>
                <a:cubicBezTo>
                  <a:pt x="126" y="1193"/>
                  <a:pt x="188" y="1214"/>
                  <a:pt x="230" y="1214"/>
                </a:cubicBezTo>
                <a:cubicBezTo>
                  <a:pt x="293" y="1214"/>
                  <a:pt x="335" y="1193"/>
                  <a:pt x="377" y="1172"/>
                </a:cubicBezTo>
                <a:lnTo>
                  <a:pt x="1172" y="356"/>
                </a:lnTo>
                <a:cubicBezTo>
                  <a:pt x="1255" y="272"/>
                  <a:pt x="1255" y="147"/>
                  <a:pt x="1172" y="63"/>
                </a:cubicBezTo>
                <a:cubicBezTo>
                  <a:pt x="1140" y="21"/>
                  <a:pt x="1088" y="0"/>
                  <a:pt x="1036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" name="Google Shape;983;p36"/>
          <p:cNvSpPr/>
          <p:nvPr/>
        </p:nvSpPr>
        <p:spPr>
          <a:xfrm>
            <a:off x="4298319" y="4289322"/>
            <a:ext cx="406531" cy="701131"/>
          </a:xfrm>
          <a:custGeom>
            <a:avLst/>
            <a:gdLst/>
            <a:ahLst/>
            <a:cxnLst/>
            <a:rect l="l" t="t" r="r" b="b"/>
            <a:pathLst>
              <a:path w="20506" h="35366" extrusionOk="0">
                <a:moveTo>
                  <a:pt x="7531" y="1"/>
                </a:moveTo>
                <a:cubicBezTo>
                  <a:pt x="7092" y="1"/>
                  <a:pt x="6629" y="79"/>
                  <a:pt x="6424" y="248"/>
                </a:cubicBezTo>
                <a:cubicBezTo>
                  <a:pt x="5943" y="604"/>
                  <a:pt x="5943" y="1964"/>
                  <a:pt x="5943" y="2048"/>
                </a:cubicBezTo>
                <a:lnTo>
                  <a:pt x="5943" y="15920"/>
                </a:lnTo>
                <a:cubicBezTo>
                  <a:pt x="5399" y="15648"/>
                  <a:pt x="4415" y="14246"/>
                  <a:pt x="4269" y="14204"/>
                </a:cubicBezTo>
                <a:cubicBezTo>
                  <a:pt x="5231" y="9162"/>
                  <a:pt x="3181" y="8241"/>
                  <a:pt x="3097" y="8241"/>
                </a:cubicBezTo>
                <a:cubicBezTo>
                  <a:pt x="3029" y="8210"/>
                  <a:pt x="2954" y="8194"/>
                  <a:pt x="2877" y="8194"/>
                </a:cubicBezTo>
                <a:cubicBezTo>
                  <a:pt x="2696" y="8194"/>
                  <a:pt x="2510" y="8286"/>
                  <a:pt x="2407" y="8492"/>
                </a:cubicBezTo>
                <a:cubicBezTo>
                  <a:pt x="1653" y="9852"/>
                  <a:pt x="524" y="11338"/>
                  <a:pt x="210" y="12886"/>
                </a:cubicBezTo>
                <a:cubicBezTo>
                  <a:pt x="0" y="13869"/>
                  <a:pt x="2428" y="21883"/>
                  <a:pt x="4813" y="24101"/>
                </a:cubicBezTo>
                <a:cubicBezTo>
                  <a:pt x="6131" y="25357"/>
                  <a:pt x="6863" y="26926"/>
                  <a:pt x="8056" y="28286"/>
                </a:cubicBezTo>
                <a:cubicBezTo>
                  <a:pt x="9479" y="29939"/>
                  <a:pt x="9835" y="32596"/>
                  <a:pt x="10420" y="34647"/>
                </a:cubicBezTo>
                <a:cubicBezTo>
                  <a:pt x="10462" y="34751"/>
                  <a:pt x="10504" y="34814"/>
                  <a:pt x="10567" y="34877"/>
                </a:cubicBezTo>
                <a:cubicBezTo>
                  <a:pt x="10615" y="35133"/>
                  <a:pt x="10860" y="35366"/>
                  <a:pt x="11160" y="35366"/>
                </a:cubicBezTo>
                <a:cubicBezTo>
                  <a:pt x="11252" y="35366"/>
                  <a:pt x="11348" y="35344"/>
                  <a:pt x="11446" y="35295"/>
                </a:cubicBezTo>
                <a:cubicBezTo>
                  <a:pt x="14291" y="33852"/>
                  <a:pt x="20254" y="31194"/>
                  <a:pt x="20296" y="31090"/>
                </a:cubicBezTo>
                <a:cubicBezTo>
                  <a:pt x="20422" y="30943"/>
                  <a:pt x="20506" y="30776"/>
                  <a:pt x="20401" y="30525"/>
                </a:cubicBezTo>
                <a:cubicBezTo>
                  <a:pt x="20024" y="29520"/>
                  <a:pt x="19187" y="28390"/>
                  <a:pt x="18685" y="27365"/>
                </a:cubicBezTo>
                <a:cubicBezTo>
                  <a:pt x="18392" y="26737"/>
                  <a:pt x="18476" y="26005"/>
                  <a:pt x="18894" y="25461"/>
                </a:cubicBezTo>
                <a:cubicBezTo>
                  <a:pt x="19083" y="25231"/>
                  <a:pt x="19250" y="24959"/>
                  <a:pt x="19418" y="24729"/>
                </a:cubicBezTo>
                <a:cubicBezTo>
                  <a:pt x="19669" y="24352"/>
                  <a:pt x="19899" y="23996"/>
                  <a:pt x="20087" y="23599"/>
                </a:cubicBezTo>
                <a:cubicBezTo>
                  <a:pt x="20234" y="23264"/>
                  <a:pt x="20359" y="22427"/>
                  <a:pt x="20359" y="22302"/>
                </a:cubicBezTo>
                <a:cubicBezTo>
                  <a:pt x="20359" y="22302"/>
                  <a:pt x="20464" y="12928"/>
                  <a:pt x="20464" y="12781"/>
                </a:cubicBezTo>
                <a:cubicBezTo>
                  <a:pt x="20422" y="11944"/>
                  <a:pt x="19920" y="11212"/>
                  <a:pt x="19146" y="10898"/>
                </a:cubicBezTo>
                <a:cubicBezTo>
                  <a:pt x="18908" y="10798"/>
                  <a:pt x="18656" y="10751"/>
                  <a:pt x="18398" y="10751"/>
                </a:cubicBezTo>
                <a:cubicBezTo>
                  <a:pt x="18223" y="10751"/>
                  <a:pt x="18046" y="10772"/>
                  <a:pt x="17869" y="10815"/>
                </a:cubicBezTo>
                <a:cubicBezTo>
                  <a:pt x="17514" y="10898"/>
                  <a:pt x="17262" y="11066"/>
                  <a:pt x="16928" y="11254"/>
                </a:cubicBezTo>
                <a:cubicBezTo>
                  <a:pt x="16489" y="10716"/>
                  <a:pt x="15814" y="10484"/>
                  <a:pt x="15099" y="10484"/>
                </a:cubicBezTo>
                <a:cubicBezTo>
                  <a:pt x="14451" y="10484"/>
                  <a:pt x="13770" y="10675"/>
                  <a:pt x="13203" y="11003"/>
                </a:cubicBezTo>
                <a:cubicBezTo>
                  <a:pt x="12771" y="10589"/>
                  <a:pt x="12202" y="10412"/>
                  <a:pt x="11602" y="10412"/>
                </a:cubicBezTo>
                <a:cubicBezTo>
                  <a:pt x="10777" y="10412"/>
                  <a:pt x="9894" y="10745"/>
                  <a:pt x="9228" y="11254"/>
                </a:cubicBezTo>
                <a:lnTo>
                  <a:pt x="9144" y="11338"/>
                </a:lnTo>
                <a:lnTo>
                  <a:pt x="9144" y="2152"/>
                </a:lnTo>
                <a:cubicBezTo>
                  <a:pt x="9144" y="1964"/>
                  <a:pt x="9060" y="374"/>
                  <a:pt x="8349" y="123"/>
                </a:cubicBezTo>
                <a:cubicBezTo>
                  <a:pt x="8163" y="43"/>
                  <a:pt x="7853" y="1"/>
                  <a:pt x="75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36"/>
          <p:cNvSpPr/>
          <p:nvPr/>
        </p:nvSpPr>
        <p:spPr>
          <a:xfrm>
            <a:off x="4482078" y="4900692"/>
            <a:ext cx="263851" cy="116175"/>
          </a:xfrm>
          <a:custGeom>
            <a:avLst/>
            <a:gdLst/>
            <a:ahLst/>
            <a:cxnLst/>
            <a:rect l="l" t="t" r="r" b="b"/>
            <a:pathLst>
              <a:path w="13309" h="5860" extrusionOk="0">
                <a:moveTo>
                  <a:pt x="1" y="5859"/>
                </a:moveTo>
                <a:lnTo>
                  <a:pt x="13308" y="1"/>
                </a:lnTo>
              </a:path>
            </a:pathLst>
          </a:custGeom>
          <a:solidFill>
            <a:srgbClr val="AADD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36"/>
          <p:cNvSpPr/>
          <p:nvPr/>
        </p:nvSpPr>
        <p:spPr>
          <a:xfrm>
            <a:off x="4461341" y="4823949"/>
            <a:ext cx="397828" cy="385378"/>
          </a:xfrm>
          <a:custGeom>
            <a:avLst/>
            <a:gdLst/>
            <a:ahLst/>
            <a:cxnLst/>
            <a:rect l="l" t="t" r="r" b="b"/>
            <a:pathLst>
              <a:path w="20067" h="19439" extrusionOk="0">
                <a:moveTo>
                  <a:pt x="12241" y="1"/>
                </a:moveTo>
                <a:lnTo>
                  <a:pt x="0" y="5336"/>
                </a:lnTo>
                <a:lnTo>
                  <a:pt x="5169" y="19439"/>
                </a:lnTo>
                <a:lnTo>
                  <a:pt x="20066" y="19439"/>
                </a:lnTo>
                <a:lnTo>
                  <a:pt x="1224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" name="Google Shape;986;p36"/>
          <p:cNvSpPr/>
          <p:nvPr/>
        </p:nvSpPr>
        <p:spPr>
          <a:xfrm>
            <a:off x="4482078" y="4900692"/>
            <a:ext cx="392020" cy="319004"/>
          </a:xfrm>
          <a:custGeom>
            <a:avLst/>
            <a:gdLst/>
            <a:ahLst/>
            <a:cxnLst/>
            <a:rect l="l" t="t" r="r" b="b"/>
            <a:pathLst>
              <a:path w="19774" h="16091" extrusionOk="0">
                <a:moveTo>
                  <a:pt x="13329" y="1"/>
                </a:moveTo>
                <a:lnTo>
                  <a:pt x="1" y="5859"/>
                </a:lnTo>
                <a:lnTo>
                  <a:pt x="3746" y="16091"/>
                </a:lnTo>
                <a:lnTo>
                  <a:pt x="19773" y="16091"/>
                </a:lnTo>
                <a:lnTo>
                  <a:pt x="133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36"/>
          <p:cNvSpPr/>
          <p:nvPr/>
        </p:nvSpPr>
        <p:spPr>
          <a:xfrm>
            <a:off x="4491198" y="4953784"/>
            <a:ext cx="23671" cy="23671"/>
          </a:xfrm>
          <a:custGeom>
            <a:avLst/>
            <a:gdLst/>
            <a:ahLst/>
            <a:cxnLst/>
            <a:rect l="l" t="t" r="r" b="b"/>
            <a:pathLst>
              <a:path w="1194" h="1194" extrusionOk="0">
                <a:moveTo>
                  <a:pt x="587" y="1"/>
                </a:moveTo>
                <a:cubicBezTo>
                  <a:pt x="252" y="1"/>
                  <a:pt x="1" y="252"/>
                  <a:pt x="1" y="608"/>
                </a:cubicBezTo>
                <a:cubicBezTo>
                  <a:pt x="1" y="942"/>
                  <a:pt x="252" y="1193"/>
                  <a:pt x="587" y="1193"/>
                </a:cubicBezTo>
                <a:cubicBezTo>
                  <a:pt x="942" y="1193"/>
                  <a:pt x="1194" y="942"/>
                  <a:pt x="1194" y="608"/>
                </a:cubicBezTo>
                <a:cubicBezTo>
                  <a:pt x="1194" y="294"/>
                  <a:pt x="942" y="1"/>
                  <a:pt x="58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" name="Google Shape;988;p36"/>
          <p:cNvSpPr/>
          <p:nvPr/>
        </p:nvSpPr>
        <p:spPr>
          <a:xfrm>
            <a:off x="4023900" y="2166598"/>
            <a:ext cx="155209" cy="142792"/>
          </a:xfrm>
          <a:custGeom>
            <a:avLst/>
            <a:gdLst/>
            <a:ahLst/>
            <a:cxnLst/>
            <a:rect l="l" t="t" r="r" b="b"/>
            <a:pathLst>
              <a:path w="92112" h="84743" extrusionOk="0">
                <a:moveTo>
                  <a:pt x="25329" y="1"/>
                </a:moveTo>
                <a:cubicBezTo>
                  <a:pt x="11054" y="1"/>
                  <a:pt x="1" y="11069"/>
                  <a:pt x="1" y="25330"/>
                </a:cubicBezTo>
                <a:cubicBezTo>
                  <a:pt x="1" y="42827"/>
                  <a:pt x="15649" y="57117"/>
                  <a:pt x="39605" y="78299"/>
                </a:cubicBezTo>
                <a:lnTo>
                  <a:pt x="46049" y="84743"/>
                </a:lnTo>
                <a:lnTo>
                  <a:pt x="52493" y="78299"/>
                </a:lnTo>
                <a:cubicBezTo>
                  <a:pt x="76449" y="57131"/>
                  <a:pt x="92111" y="42841"/>
                  <a:pt x="92111" y="25344"/>
                </a:cubicBezTo>
                <a:cubicBezTo>
                  <a:pt x="92111" y="11069"/>
                  <a:pt x="81043" y="15"/>
                  <a:pt x="66768" y="15"/>
                </a:cubicBezTo>
                <a:cubicBezTo>
                  <a:pt x="58951" y="15"/>
                  <a:pt x="51106" y="3700"/>
                  <a:pt x="46049" y="9682"/>
                </a:cubicBezTo>
                <a:cubicBezTo>
                  <a:pt x="40992" y="3685"/>
                  <a:pt x="33160" y="1"/>
                  <a:pt x="253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52643"/>
              </a:solidFill>
            </a:endParaRPr>
          </a:p>
        </p:txBody>
      </p:sp>
      <p:sp>
        <p:nvSpPr>
          <p:cNvPr id="989" name="Google Shape;989;p36"/>
          <p:cNvSpPr txBox="1">
            <a:spLocks noGrp="1"/>
          </p:cNvSpPr>
          <p:nvPr>
            <p:ph type="subTitle" idx="4294967295"/>
          </p:nvPr>
        </p:nvSpPr>
        <p:spPr>
          <a:xfrm>
            <a:off x="6527425" y="1729400"/>
            <a:ext cx="1454700" cy="13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900" dirty="0">
                <a:solidFill>
                  <a:srgbClr val="FFFFFF"/>
                </a:solidFill>
              </a:rPr>
              <a:t>Implement movie recommendation al</a:t>
            </a:r>
            <a:r>
              <a:rPr lang="en-IN" sz="900" dirty="0"/>
              <a:t>gorithm using Python libraries along with dataset analysis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90" name="Google Shape;990;p36"/>
          <p:cNvSpPr txBox="1">
            <a:spLocks noGrp="1"/>
          </p:cNvSpPr>
          <p:nvPr>
            <p:ph type="ctrTitle" idx="4294967295"/>
          </p:nvPr>
        </p:nvSpPr>
        <p:spPr>
          <a:xfrm>
            <a:off x="6575050" y="1524317"/>
            <a:ext cx="1254600" cy="2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FFFFFF"/>
                </a:solidFill>
              </a:rPr>
              <a:t>STEP 2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91" name="Google Shape;991;p36"/>
          <p:cNvSpPr txBox="1">
            <a:spLocks noGrp="1"/>
          </p:cNvSpPr>
          <p:nvPr>
            <p:ph type="subTitle" idx="4294967295"/>
          </p:nvPr>
        </p:nvSpPr>
        <p:spPr>
          <a:xfrm>
            <a:off x="916234" y="3393281"/>
            <a:ext cx="145470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900" dirty="0">
                <a:solidFill>
                  <a:srgbClr val="FFFFFF"/>
                </a:solidFill>
              </a:rPr>
              <a:t>Create a single page React Application that can show details of movies(Frontend)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92" name="Google Shape;992;p36"/>
          <p:cNvSpPr txBox="1">
            <a:spLocks noGrp="1"/>
          </p:cNvSpPr>
          <p:nvPr>
            <p:ph type="ctrTitle" idx="4294967295"/>
          </p:nvPr>
        </p:nvSpPr>
        <p:spPr>
          <a:xfrm>
            <a:off x="1228825" y="3131900"/>
            <a:ext cx="11736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FFFFFF"/>
                </a:solidFill>
              </a:rPr>
              <a:t>STEP 1</a:t>
            </a:r>
            <a:endParaRPr sz="900">
              <a:solidFill>
                <a:srgbClr val="FFFFFF"/>
              </a:solidFill>
            </a:endParaRPr>
          </a:p>
        </p:txBody>
      </p:sp>
      <p:sp>
        <p:nvSpPr>
          <p:cNvPr id="993" name="Google Shape;993;p36"/>
          <p:cNvSpPr txBox="1">
            <a:spLocks noGrp="1"/>
          </p:cNvSpPr>
          <p:nvPr>
            <p:ph type="subTitle" idx="4294967295"/>
          </p:nvPr>
        </p:nvSpPr>
        <p:spPr>
          <a:xfrm>
            <a:off x="6443748" y="3558472"/>
            <a:ext cx="1338277" cy="8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900" dirty="0">
                <a:solidFill>
                  <a:srgbClr val="FFFFFF"/>
                </a:solidFill>
              </a:rPr>
              <a:t>Combine both Frontend(ReactJS) and Backend(Python)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94" name="Google Shape;994;p36"/>
          <p:cNvSpPr txBox="1">
            <a:spLocks noGrp="1"/>
          </p:cNvSpPr>
          <p:nvPr>
            <p:ph type="ctrTitle" idx="4294967295"/>
          </p:nvPr>
        </p:nvSpPr>
        <p:spPr>
          <a:xfrm>
            <a:off x="6527425" y="34084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FFFFFF"/>
                </a:solidFill>
              </a:rPr>
              <a:t>STEP 3</a:t>
            </a:r>
            <a:endParaRPr sz="900" dirty="0">
              <a:solidFill>
                <a:srgbClr val="FFFFFF"/>
              </a:solidFill>
            </a:endParaRPr>
          </a:p>
        </p:txBody>
      </p:sp>
      <p:cxnSp>
        <p:nvCxnSpPr>
          <p:cNvPr id="995" name="Google Shape;995;p36"/>
          <p:cNvCxnSpPr>
            <a:endCxn id="991" idx="2"/>
          </p:cNvCxnSpPr>
          <p:nvPr/>
        </p:nvCxnSpPr>
        <p:spPr>
          <a:xfrm flipH="1">
            <a:off x="1643584" y="3861281"/>
            <a:ext cx="1992000" cy="276000"/>
          </a:xfrm>
          <a:prstGeom prst="bentConnector4">
            <a:avLst>
              <a:gd name="adj1" fmla="val 31743"/>
              <a:gd name="adj2" fmla="val 186277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6" name="Google Shape;996;p36"/>
          <p:cNvCxnSpPr/>
          <p:nvPr/>
        </p:nvCxnSpPr>
        <p:spPr>
          <a:xfrm flipH="1">
            <a:off x="5734150" y="1671125"/>
            <a:ext cx="840900" cy="8247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7" name="Google Shape;997;p36"/>
          <p:cNvCxnSpPr>
            <a:cxnSpLocks/>
            <a:endCxn id="993" idx="2"/>
          </p:cNvCxnSpPr>
          <p:nvPr/>
        </p:nvCxnSpPr>
        <p:spPr>
          <a:xfrm>
            <a:off x="5518825" y="3967072"/>
            <a:ext cx="1594062" cy="416100"/>
          </a:xfrm>
          <a:prstGeom prst="bentConnector4">
            <a:avLst>
              <a:gd name="adj1" fmla="val 29011"/>
              <a:gd name="adj2" fmla="val 154939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8" name="Google Shape;998;p36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37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OUR TIMELINE</a:t>
            </a:r>
            <a:endParaRPr dirty="0"/>
          </a:p>
        </p:txBody>
      </p:sp>
      <p:sp>
        <p:nvSpPr>
          <p:cNvPr id="1004" name="Google Shape;1004;p37"/>
          <p:cNvSpPr/>
          <p:nvPr/>
        </p:nvSpPr>
        <p:spPr>
          <a:xfrm>
            <a:off x="2293016" y="2645636"/>
            <a:ext cx="4557964" cy="779241"/>
          </a:xfrm>
          <a:custGeom>
            <a:avLst/>
            <a:gdLst/>
            <a:ahLst/>
            <a:cxnLst/>
            <a:rect l="l" t="t" r="r" b="b"/>
            <a:pathLst>
              <a:path w="285542" h="48817" extrusionOk="0">
                <a:moveTo>
                  <a:pt x="281108" y="21018"/>
                </a:moveTo>
                <a:cubicBezTo>
                  <a:pt x="279335" y="21018"/>
                  <a:pt x="277927" y="22322"/>
                  <a:pt x="277771" y="24095"/>
                </a:cubicBezTo>
                <a:lnTo>
                  <a:pt x="266766" y="24095"/>
                </a:lnTo>
                <a:cubicBezTo>
                  <a:pt x="266505" y="22479"/>
                  <a:pt x="264576" y="21853"/>
                  <a:pt x="263428" y="22896"/>
                </a:cubicBezTo>
                <a:cubicBezTo>
                  <a:pt x="262229" y="23991"/>
                  <a:pt x="262750" y="25921"/>
                  <a:pt x="264263" y="26338"/>
                </a:cubicBezTo>
                <a:cubicBezTo>
                  <a:pt x="263272" y="38646"/>
                  <a:pt x="252998" y="48138"/>
                  <a:pt x="240637" y="48138"/>
                </a:cubicBezTo>
                <a:cubicBezTo>
                  <a:pt x="228277" y="48138"/>
                  <a:pt x="218002" y="38646"/>
                  <a:pt x="216959" y="26338"/>
                </a:cubicBezTo>
                <a:cubicBezTo>
                  <a:pt x="218472" y="25921"/>
                  <a:pt x="218993" y="23991"/>
                  <a:pt x="217794" y="22948"/>
                </a:cubicBezTo>
                <a:cubicBezTo>
                  <a:pt x="216646" y="21853"/>
                  <a:pt x="214769" y="22479"/>
                  <a:pt x="214508" y="24095"/>
                </a:cubicBezTo>
                <a:lnTo>
                  <a:pt x="201835" y="24095"/>
                </a:lnTo>
                <a:cubicBezTo>
                  <a:pt x="201678" y="23157"/>
                  <a:pt x="200896" y="22479"/>
                  <a:pt x="200009" y="22427"/>
                </a:cubicBezTo>
                <a:cubicBezTo>
                  <a:pt x="198966" y="9753"/>
                  <a:pt x="188379" y="1"/>
                  <a:pt x="175654" y="1"/>
                </a:cubicBezTo>
                <a:cubicBezTo>
                  <a:pt x="162980" y="1"/>
                  <a:pt x="152393" y="9753"/>
                  <a:pt x="151350" y="22427"/>
                </a:cubicBezTo>
                <a:cubicBezTo>
                  <a:pt x="150411" y="22479"/>
                  <a:pt x="149681" y="23157"/>
                  <a:pt x="149525" y="24095"/>
                </a:cubicBezTo>
                <a:lnTo>
                  <a:pt x="136903" y="24095"/>
                </a:lnTo>
                <a:cubicBezTo>
                  <a:pt x="136643" y="22479"/>
                  <a:pt x="134765" y="21853"/>
                  <a:pt x="133566" y="22896"/>
                </a:cubicBezTo>
                <a:cubicBezTo>
                  <a:pt x="132418" y="23991"/>
                  <a:pt x="132888" y="25921"/>
                  <a:pt x="134400" y="26338"/>
                </a:cubicBezTo>
                <a:cubicBezTo>
                  <a:pt x="133409" y="38646"/>
                  <a:pt x="123135" y="48138"/>
                  <a:pt x="110774" y="48138"/>
                </a:cubicBezTo>
                <a:cubicBezTo>
                  <a:pt x="98414" y="48138"/>
                  <a:pt x="88088" y="38646"/>
                  <a:pt x="87097" y="26338"/>
                </a:cubicBezTo>
                <a:cubicBezTo>
                  <a:pt x="88609" y="25921"/>
                  <a:pt x="89131" y="23991"/>
                  <a:pt x="87931" y="22896"/>
                </a:cubicBezTo>
                <a:cubicBezTo>
                  <a:pt x="86732" y="21853"/>
                  <a:pt x="84854" y="22479"/>
                  <a:pt x="84593" y="24095"/>
                </a:cubicBezTo>
                <a:lnTo>
                  <a:pt x="71972" y="24095"/>
                </a:lnTo>
                <a:cubicBezTo>
                  <a:pt x="71816" y="23157"/>
                  <a:pt x="71033" y="22479"/>
                  <a:pt x="70095" y="22427"/>
                </a:cubicBezTo>
                <a:cubicBezTo>
                  <a:pt x="68999" y="9805"/>
                  <a:pt x="58464" y="157"/>
                  <a:pt x="45791" y="157"/>
                </a:cubicBezTo>
                <a:cubicBezTo>
                  <a:pt x="33170" y="157"/>
                  <a:pt x="22635" y="9805"/>
                  <a:pt x="21539" y="22427"/>
                </a:cubicBezTo>
                <a:cubicBezTo>
                  <a:pt x="20601" y="22479"/>
                  <a:pt x="19818" y="23157"/>
                  <a:pt x="19662" y="24095"/>
                </a:cubicBezTo>
                <a:lnTo>
                  <a:pt x="6728" y="24095"/>
                </a:lnTo>
                <a:cubicBezTo>
                  <a:pt x="6311" y="19767"/>
                  <a:pt x="0" y="20132"/>
                  <a:pt x="0" y="24408"/>
                </a:cubicBezTo>
                <a:cubicBezTo>
                  <a:pt x="0" y="28633"/>
                  <a:pt x="6311" y="28998"/>
                  <a:pt x="6728" y="24721"/>
                </a:cubicBezTo>
                <a:lnTo>
                  <a:pt x="19662" y="24721"/>
                </a:lnTo>
                <a:cubicBezTo>
                  <a:pt x="19871" y="26286"/>
                  <a:pt x="21800" y="26964"/>
                  <a:pt x="23000" y="25869"/>
                </a:cubicBezTo>
                <a:cubicBezTo>
                  <a:pt x="24147" y="24826"/>
                  <a:pt x="23678" y="22844"/>
                  <a:pt x="22113" y="22479"/>
                </a:cubicBezTo>
                <a:cubicBezTo>
                  <a:pt x="23104" y="10118"/>
                  <a:pt x="33431" y="626"/>
                  <a:pt x="45791" y="626"/>
                </a:cubicBezTo>
                <a:cubicBezTo>
                  <a:pt x="58151" y="626"/>
                  <a:pt x="68478" y="10118"/>
                  <a:pt x="69469" y="22479"/>
                </a:cubicBezTo>
                <a:cubicBezTo>
                  <a:pt x="67904" y="22896"/>
                  <a:pt x="67435" y="24826"/>
                  <a:pt x="68634" y="25869"/>
                </a:cubicBezTo>
                <a:cubicBezTo>
                  <a:pt x="69834" y="26964"/>
                  <a:pt x="71711" y="26286"/>
                  <a:pt x="71972" y="24721"/>
                </a:cubicBezTo>
                <a:lnTo>
                  <a:pt x="84593" y="24721"/>
                </a:lnTo>
                <a:cubicBezTo>
                  <a:pt x="84750" y="25608"/>
                  <a:pt x="85480" y="26338"/>
                  <a:pt x="86419" y="26390"/>
                </a:cubicBezTo>
                <a:cubicBezTo>
                  <a:pt x="87462" y="39064"/>
                  <a:pt x="98049" y="48764"/>
                  <a:pt x="110722" y="48764"/>
                </a:cubicBezTo>
                <a:cubicBezTo>
                  <a:pt x="123448" y="48764"/>
                  <a:pt x="133983" y="39064"/>
                  <a:pt x="135026" y="26390"/>
                </a:cubicBezTo>
                <a:cubicBezTo>
                  <a:pt x="135965" y="26338"/>
                  <a:pt x="136747" y="25660"/>
                  <a:pt x="136903" y="24721"/>
                </a:cubicBezTo>
                <a:lnTo>
                  <a:pt x="149525" y="24721"/>
                </a:lnTo>
                <a:cubicBezTo>
                  <a:pt x="149785" y="26286"/>
                  <a:pt x="151663" y="26964"/>
                  <a:pt x="152862" y="25869"/>
                </a:cubicBezTo>
                <a:cubicBezTo>
                  <a:pt x="154010" y="24826"/>
                  <a:pt x="153540" y="22896"/>
                  <a:pt x="152028" y="22479"/>
                </a:cubicBezTo>
                <a:cubicBezTo>
                  <a:pt x="153019" y="10118"/>
                  <a:pt x="163293" y="626"/>
                  <a:pt x="175706" y="626"/>
                </a:cubicBezTo>
                <a:cubicBezTo>
                  <a:pt x="188066" y="626"/>
                  <a:pt x="198393" y="10118"/>
                  <a:pt x="199384" y="22479"/>
                </a:cubicBezTo>
                <a:cubicBezTo>
                  <a:pt x="197819" y="22844"/>
                  <a:pt x="197350" y="24826"/>
                  <a:pt x="198497" y="25869"/>
                </a:cubicBezTo>
                <a:cubicBezTo>
                  <a:pt x="199696" y="26964"/>
                  <a:pt x="201574" y="26286"/>
                  <a:pt x="201835" y="24721"/>
                </a:cubicBezTo>
                <a:lnTo>
                  <a:pt x="214508" y="24721"/>
                </a:lnTo>
                <a:cubicBezTo>
                  <a:pt x="214612" y="25660"/>
                  <a:pt x="215395" y="26338"/>
                  <a:pt x="216333" y="26390"/>
                </a:cubicBezTo>
                <a:cubicBezTo>
                  <a:pt x="217377" y="39064"/>
                  <a:pt x="227964" y="48816"/>
                  <a:pt x="240637" y="48816"/>
                </a:cubicBezTo>
                <a:cubicBezTo>
                  <a:pt x="253363" y="48816"/>
                  <a:pt x="263898" y="39064"/>
                  <a:pt x="264941" y="26390"/>
                </a:cubicBezTo>
                <a:cubicBezTo>
                  <a:pt x="265879" y="26338"/>
                  <a:pt x="266610" y="25660"/>
                  <a:pt x="266766" y="24721"/>
                </a:cubicBezTo>
                <a:lnTo>
                  <a:pt x="277771" y="24721"/>
                </a:lnTo>
                <a:cubicBezTo>
                  <a:pt x="278083" y="27642"/>
                  <a:pt x="281682" y="28789"/>
                  <a:pt x="283612" y="26651"/>
                </a:cubicBezTo>
                <a:cubicBezTo>
                  <a:pt x="285541" y="24461"/>
                  <a:pt x="284029" y="21018"/>
                  <a:pt x="281108" y="21018"/>
                </a:cubicBezTo>
                <a:close/>
              </a:path>
            </a:pathLst>
          </a:custGeom>
          <a:solidFill>
            <a:srgbClr val="F6F6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37"/>
          <p:cNvSpPr/>
          <p:nvPr/>
        </p:nvSpPr>
        <p:spPr>
          <a:xfrm>
            <a:off x="2707594" y="2718904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1" y="39637"/>
                  <a:pt x="39637" y="30771"/>
                  <a:pt x="39637" y="19818"/>
                </a:cubicBezTo>
                <a:cubicBezTo>
                  <a:pt x="39637" y="8866"/>
                  <a:pt x="30771" y="0"/>
                  <a:pt x="1981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7"/>
          <p:cNvSpPr/>
          <p:nvPr/>
        </p:nvSpPr>
        <p:spPr>
          <a:xfrm>
            <a:off x="2963999" y="2667282"/>
            <a:ext cx="119894" cy="57465"/>
          </a:xfrm>
          <a:custGeom>
            <a:avLst/>
            <a:gdLst/>
            <a:ahLst/>
            <a:cxnLst/>
            <a:rect l="l" t="t" r="r" b="b"/>
            <a:pathLst>
              <a:path w="7511" h="3600" extrusionOk="0">
                <a:moveTo>
                  <a:pt x="3756" y="1"/>
                </a:moveTo>
                <a:lnTo>
                  <a:pt x="1" y="3599"/>
                </a:lnTo>
                <a:lnTo>
                  <a:pt x="7511" y="3599"/>
                </a:lnTo>
                <a:lnTo>
                  <a:pt x="375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37"/>
          <p:cNvSpPr/>
          <p:nvPr/>
        </p:nvSpPr>
        <p:spPr>
          <a:xfrm>
            <a:off x="2959003" y="2002124"/>
            <a:ext cx="129887" cy="129871"/>
          </a:xfrm>
          <a:custGeom>
            <a:avLst/>
            <a:gdLst/>
            <a:ahLst/>
            <a:cxnLst/>
            <a:rect l="l" t="t" r="r" b="b"/>
            <a:pathLst>
              <a:path w="8137" h="8136" extrusionOk="0">
                <a:moveTo>
                  <a:pt x="4069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069" y="8136"/>
                </a:cubicBezTo>
                <a:cubicBezTo>
                  <a:pt x="6312" y="8136"/>
                  <a:pt x="8137" y="6311"/>
                  <a:pt x="8137" y="4068"/>
                </a:cubicBezTo>
                <a:cubicBezTo>
                  <a:pt x="8137" y="1825"/>
                  <a:pt x="6312" y="0"/>
                  <a:pt x="406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37"/>
          <p:cNvSpPr/>
          <p:nvPr/>
        </p:nvSpPr>
        <p:spPr>
          <a:xfrm>
            <a:off x="2987320" y="2030426"/>
            <a:ext cx="73268" cy="73268"/>
          </a:xfrm>
          <a:custGeom>
            <a:avLst/>
            <a:gdLst/>
            <a:ahLst/>
            <a:cxnLst/>
            <a:rect l="l" t="t" r="r" b="b"/>
            <a:pathLst>
              <a:path w="4590" h="4590" extrusionOk="0">
                <a:moveTo>
                  <a:pt x="2295" y="0"/>
                </a:moveTo>
                <a:cubicBezTo>
                  <a:pt x="1043" y="0"/>
                  <a:pt x="0" y="1043"/>
                  <a:pt x="0" y="2295"/>
                </a:cubicBezTo>
                <a:cubicBezTo>
                  <a:pt x="0" y="3547"/>
                  <a:pt x="1043" y="4590"/>
                  <a:pt x="2295" y="4590"/>
                </a:cubicBezTo>
                <a:cubicBezTo>
                  <a:pt x="3547" y="4590"/>
                  <a:pt x="4590" y="3547"/>
                  <a:pt x="4590" y="2295"/>
                </a:cubicBezTo>
                <a:cubicBezTo>
                  <a:pt x="4590" y="1043"/>
                  <a:pt x="3547" y="0"/>
                  <a:pt x="2295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" name="Google Shape;1009;p37"/>
          <p:cNvSpPr/>
          <p:nvPr/>
        </p:nvSpPr>
        <p:spPr>
          <a:xfrm>
            <a:off x="3023938" y="2122003"/>
            <a:ext cx="16" cy="617717"/>
          </a:xfrm>
          <a:custGeom>
            <a:avLst/>
            <a:gdLst/>
            <a:ahLst/>
            <a:cxnLst/>
            <a:rect l="l" t="t" r="r" b="b"/>
            <a:pathLst>
              <a:path w="1" h="38698" fill="none" extrusionOk="0">
                <a:moveTo>
                  <a:pt x="1" y="38698"/>
                </a:moveTo>
                <a:lnTo>
                  <a:pt x="1" y="0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" name="Google Shape;1010;p37"/>
          <p:cNvSpPr/>
          <p:nvPr/>
        </p:nvSpPr>
        <p:spPr>
          <a:xfrm>
            <a:off x="2793344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7"/>
          <p:cNvSpPr/>
          <p:nvPr/>
        </p:nvSpPr>
        <p:spPr>
          <a:xfrm>
            <a:off x="2793344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2" name="Google Shape;1012;p37"/>
          <p:cNvGrpSpPr/>
          <p:nvPr/>
        </p:nvGrpSpPr>
        <p:grpSpPr>
          <a:xfrm>
            <a:off x="2905736" y="2888729"/>
            <a:ext cx="235606" cy="294716"/>
            <a:chOff x="2905736" y="2888729"/>
            <a:chExt cx="235606" cy="294716"/>
          </a:xfrm>
        </p:grpSpPr>
        <p:sp>
          <p:nvSpPr>
            <p:cNvPr id="1013" name="Google Shape;1013;p37"/>
            <p:cNvSpPr/>
            <p:nvPr/>
          </p:nvSpPr>
          <p:spPr>
            <a:xfrm>
              <a:off x="2956513" y="2888729"/>
              <a:ext cx="184830" cy="184830"/>
            </a:xfrm>
            <a:custGeom>
              <a:avLst/>
              <a:gdLst/>
              <a:ahLst/>
              <a:cxnLst/>
              <a:rect l="l" t="t" r="r" b="b"/>
              <a:pathLst>
                <a:path w="11579" h="11579" extrusionOk="0">
                  <a:moveTo>
                    <a:pt x="5761" y="1819"/>
                  </a:moveTo>
                  <a:cubicBezTo>
                    <a:pt x="7989" y="1819"/>
                    <a:pt x="10085" y="3763"/>
                    <a:pt x="9649" y="6415"/>
                  </a:cubicBezTo>
                  <a:cubicBezTo>
                    <a:pt x="9388" y="8084"/>
                    <a:pt x="8084" y="9388"/>
                    <a:pt x="6468" y="9701"/>
                  </a:cubicBezTo>
                  <a:cubicBezTo>
                    <a:pt x="6229" y="9740"/>
                    <a:pt x="5996" y="9759"/>
                    <a:pt x="5769" y="9759"/>
                  </a:cubicBezTo>
                  <a:cubicBezTo>
                    <a:pt x="2380" y="9759"/>
                    <a:pt x="431" y="5567"/>
                    <a:pt x="2973" y="3025"/>
                  </a:cubicBezTo>
                  <a:cubicBezTo>
                    <a:pt x="3796" y="2187"/>
                    <a:pt x="4791" y="1819"/>
                    <a:pt x="5761" y="1819"/>
                  </a:cubicBezTo>
                  <a:close/>
                  <a:moveTo>
                    <a:pt x="4799" y="0"/>
                  </a:moveTo>
                  <a:cubicBezTo>
                    <a:pt x="4642" y="0"/>
                    <a:pt x="4486" y="157"/>
                    <a:pt x="4486" y="313"/>
                  </a:cubicBezTo>
                  <a:lnTo>
                    <a:pt x="4486" y="626"/>
                  </a:lnTo>
                  <a:cubicBezTo>
                    <a:pt x="4486" y="731"/>
                    <a:pt x="4381" y="835"/>
                    <a:pt x="4277" y="887"/>
                  </a:cubicBezTo>
                  <a:cubicBezTo>
                    <a:pt x="3964" y="991"/>
                    <a:pt x="3651" y="1096"/>
                    <a:pt x="3390" y="1252"/>
                  </a:cubicBezTo>
                  <a:cubicBezTo>
                    <a:pt x="3326" y="1274"/>
                    <a:pt x="3270" y="1286"/>
                    <a:pt x="3219" y="1286"/>
                  </a:cubicBezTo>
                  <a:cubicBezTo>
                    <a:pt x="3148" y="1286"/>
                    <a:pt x="3086" y="1261"/>
                    <a:pt x="3025" y="1200"/>
                  </a:cubicBezTo>
                  <a:lnTo>
                    <a:pt x="2817" y="991"/>
                  </a:lnTo>
                  <a:cubicBezTo>
                    <a:pt x="2765" y="939"/>
                    <a:pt x="2686" y="913"/>
                    <a:pt x="2608" y="913"/>
                  </a:cubicBezTo>
                  <a:cubicBezTo>
                    <a:pt x="2530" y="913"/>
                    <a:pt x="2452" y="939"/>
                    <a:pt x="2400" y="991"/>
                  </a:cubicBezTo>
                  <a:lnTo>
                    <a:pt x="991" y="2399"/>
                  </a:lnTo>
                  <a:cubicBezTo>
                    <a:pt x="887" y="2504"/>
                    <a:pt x="887" y="2712"/>
                    <a:pt x="991" y="2817"/>
                  </a:cubicBezTo>
                  <a:lnTo>
                    <a:pt x="1200" y="3025"/>
                  </a:lnTo>
                  <a:cubicBezTo>
                    <a:pt x="1304" y="3130"/>
                    <a:pt x="1304" y="3286"/>
                    <a:pt x="1252" y="3390"/>
                  </a:cubicBezTo>
                  <a:cubicBezTo>
                    <a:pt x="1096" y="3703"/>
                    <a:pt x="991" y="3964"/>
                    <a:pt x="887" y="4277"/>
                  </a:cubicBezTo>
                  <a:cubicBezTo>
                    <a:pt x="835" y="4433"/>
                    <a:pt x="731" y="4486"/>
                    <a:pt x="574" y="4538"/>
                  </a:cubicBezTo>
                  <a:lnTo>
                    <a:pt x="313" y="4538"/>
                  </a:lnTo>
                  <a:cubicBezTo>
                    <a:pt x="105" y="4538"/>
                    <a:pt x="0" y="4642"/>
                    <a:pt x="0" y="4799"/>
                  </a:cubicBezTo>
                  <a:lnTo>
                    <a:pt x="0" y="6780"/>
                  </a:lnTo>
                  <a:cubicBezTo>
                    <a:pt x="0" y="6937"/>
                    <a:pt x="105" y="7093"/>
                    <a:pt x="313" y="7093"/>
                  </a:cubicBezTo>
                  <a:lnTo>
                    <a:pt x="574" y="7093"/>
                  </a:lnTo>
                  <a:cubicBezTo>
                    <a:pt x="731" y="7093"/>
                    <a:pt x="835" y="7198"/>
                    <a:pt x="887" y="7302"/>
                  </a:cubicBezTo>
                  <a:cubicBezTo>
                    <a:pt x="991" y="7615"/>
                    <a:pt x="1096" y="7928"/>
                    <a:pt x="1252" y="8188"/>
                  </a:cubicBezTo>
                  <a:cubicBezTo>
                    <a:pt x="1304" y="8293"/>
                    <a:pt x="1304" y="8449"/>
                    <a:pt x="1200" y="8554"/>
                  </a:cubicBezTo>
                  <a:lnTo>
                    <a:pt x="991" y="8762"/>
                  </a:lnTo>
                  <a:cubicBezTo>
                    <a:pt x="887" y="8866"/>
                    <a:pt x="887" y="9075"/>
                    <a:pt x="991" y="9179"/>
                  </a:cubicBezTo>
                  <a:lnTo>
                    <a:pt x="2400" y="10588"/>
                  </a:lnTo>
                  <a:cubicBezTo>
                    <a:pt x="2452" y="10640"/>
                    <a:pt x="2517" y="10666"/>
                    <a:pt x="2589" y="10666"/>
                  </a:cubicBezTo>
                  <a:cubicBezTo>
                    <a:pt x="2660" y="10666"/>
                    <a:pt x="2739" y="10640"/>
                    <a:pt x="2817" y="10588"/>
                  </a:cubicBezTo>
                  <a:lnTo>
                    <a:pt x="3025" y="10379"/>
                  </a:lnTo>
                  <a:cubicBezTo>
                    <a:pt x="3086" y="10318"/>
                    <a:pt x="3165" y="10293"/>
                    <a:pt x="3241" y="10293"/>
                  </a:cubicBezTo>
                  <a:cubicBezTo>
                    <a:pt x="3295" y="10293"/>
                    <a:pt x="3347" y="10305"/>
                    <a:pt x="3390" y="10327"/>
                  </a:cubicBezTo>
                  <a:cubicBezTo>
                    <a:pt x="3651" y="10483"/>
                    <a:pt x="3964" y="10588"/>
                    <a:pt x="4277" y="10692"/>
                  </a:cubicBezTo>
                  <a:cubicBezTo>
                    <a:pt x="4381" y="10744"/>
                    <a:pt x="4486" y="10848"/>
                    <a:pt x="4486" y="11005"/>
                  </a:cubicBezTo>
                  <a:lnTo>
                    <a:pt x="4486" y="11318"/>
                  </a:lnTo>
                  <a:cubicBezTo>
                    <a:pt x="4486" y="11474"/>
                    <a:pt x="4642" y="11578"/>
                    <a:pt x="4799" y="11578"/>
                  </a:cubicBezTo>
                  <a:lnTo>
                    <a:pt x="6780" y="11578"/>
                  </a:lnTo>
                  <a:cubicBezTo>
                    <a:pt x="6937" y="11578"/>
                    <a:pt x="7041" y="11474"/>
                    <a:pt x="7041" y="11318"/>
                  </a:cubicBezTo>
                  <a:lnTo>
                    <a:pt x="7041" y="10953"/>
                  </a:lnTo>
                  <a:cubicBezTo>
                    <a:pt x="7041" y="10796"/>
                    <a:pt x="7146" y="10692"/>
                    <a:pt x="7302" y="10640"/>
                  </a:cubicBezTo>
                  <a:cubicBezTo>
                    <a:pt x="7615" y="10588"/>
                    <a:pt x="7876" y="10431"/>
                    <a:pt x="8189" y="10327"/>
                  </a:cubicBezTo>
                  <a:cubicBezTo>
                    <a:pt x="8233" y="10283"/>
                    <a:pt x="8286" y="10267"/>
                    <a:pt x="8341" y="10267"/>
                  </a:cubicBezTo>
                  <a:cubicBezTo>
                    <a:pt x="8416" y="10267"/>
                    <a:pt x="8493" y="10297"/>
                    <a:pt x="8554" y="10327"/>
                  </a:cubicBezTo>
                  <a:lnTo>
                    <a:pt x="8762" y="10588"/>
                  </a:lnTo>
                  <a:cubicBezTo>
                    <a:pt x="8814" y="10640"/>
                    <a:pt x="8893" y="10666"/>
                    <a:pt x="8971" y="10666"/>
                  </a:cubicBezTo>
                  <a:cubicBezTo>
                    <a:pt x="9049" y="10666"/>
                    <a:pt x="9127" y="10640"/>
                    <a:pt x="9180" y="10588"/>
                  </a:cubicBezTo>
                  <a:lnTo>
                    <a:pt x="10588" y="9179"/>
                  </a:lnTo>
                  <a:cubicBezTo>
                    <a:pt x="10692" y="9075"/>
                    <a:pt x="10692" y="8866"/>
                    <a:pt x="10588" y="8762"/>
                  </a:cubicBezTo>
                  <a:lnTo>
                    <a:pt x="10379" y="8554"/>
                  </a:lnTo>
                  <a:cubicBezTo>
                    <a:pt x="10275" y="8449"/>
                    <a:pt x="10275" y="8293"/>
                    <a:pt x="10327" y="8188"/>
                  </a:cubicBezTo>
                  <a:cubicBezTo>
                    <a:pt x="10483" y="7928"/>
                    <a:pt x="10588" y="7615"/>
                    <a:pt x="10692" y="7302"/>
                  </a:cubicBezTo>
                  <a:cubicBezTo>
                    <a:pt x="10744" y="7198"/>
                    <a:pt x="10848" y="7093"/>
                    <a:pt x="10953" y="7093"/>
                  </a:cubicBezTo>
                  <a:lnTo>
                    <a:pt x="11266" y="7093"/>
                  </a:lnTo>
                  <a:cubicBezTo>
                    <a:pt x="11422" y="7093"/>
                    <a:pt x="11579" y="6937"/>
                    <a:pt x="11579" y="6780"/>
                  </a:cubicBezTo>
                  <a:lnTo>
                    <a:pt x="11579" y="4799"/>
                  </a:lnTo>
                  <a:cubicBezTo>
                    <a:pt x="11579" y="4642"/>
                    <a:pt x="11422" y="4538"/>
                    <a:pt x="11266" y="4538"/>
                  </a:cubicBezTo>
                  <a:lnTo>
                    <a:pt x="10953" y="4538"/>
                  </a:lnTo>
                  <a:cubicBezTo>
                    <a:pt x="10848" y="4486"/>
                    <a:pt x="10692" y="4433"/>
                    <a:pt x="10692" y="4277"/>
                  </a:cubicBezTo>
                  <a:cubicBezTo>
                    <a:pt x="10588" y="3964"/>
                    <a:pt x="10483" y="3703"/>
                    <a:pt x="10327" y="3390"/>
                  </a:cubicBezTo>
                  <a:cubicBezTo>
                    <a:pt x="10223" y="3286"/>
                    <a:pt x="10275" y="3130"/>
                    <a:pt x="10379" y="3025"/>
                  </a:cubicBezTo>
                  <a:lnTo>
                    <a:pt x="10588" y="2817"/>
                  </a:lnTo>
                  <a:cubicBezTo>
                    <a:pt x="10692" y="2712"/>
                    <a:pt x="10692" y="2504"/>
                    <a:pt x="10588" y="2399"/>
                  </a:cubicBezTo>
                  <a:lnTo>
                    <a:pt x="9180" y="991"/>
                  </a:lnTo>
                  <a:cubicBezTo>
                    <a:pt x="9127" y="939"/>
                    <a:pt x="9049" y="913"/>
                    <a:pt x="8971" y="913"/>
                  </a:cubicBezTo>
                  <a:cubicBezTo>
                    <a:pt x="8893" y="913"/>
                    <a:pt x="8814" y="939"/>
                    <a:pt x="8762" y="991"/>
                  </a:cubicBezTo>
                  <a:lnTo>
                    <a:pt x="8554" y="1200"/>
                  </a:lnTo>
                  <a:cubicBezTo>
                    <a:pt x="8489" y="1264"/>
                    <a:pt x="8405" y="1309"/>
                    <a:pt x="8325" y="1309"/>
                  </a:cubicBezTo>
                  <a:cubicBezTo>
                    <a:pt x="8276" y="1309"/>
                    <a:pt x="8228" y="1292"/>
                    <a:pt x="8189" y="1252"/>
                  </a:cubicBezTo>
                  <a:cubicBezTo>
                    <a:pt x="7876" y="1096"/>
                    <a:pt x="7615" y="991"/>
                    <a:pt x="7302" y="887"/>
                  </a:cubicBezTo>
                  <a:cubicBezTo>
                    <a:pt x="7146" y="835"/>
                    <a:pt x="7041" y="731"/>
                    <a:pt x="7041" y="626"/>
                  </a:cubicBezTo>
                  <a:lnTo>
                    <a:pt x="7041" y="313"/>
                  </a:lnTo>
                  <a:cubicBezTo>
                    <a:pt x="7041" y="157"/>
                    <a:pt x="6937" y="0"/>
                    <a:pt x="67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7"/>
            <p:cNvSpPr/>
            <p:nvPr/>
          </p:nvSpPr>
          <p:spPr>
            <a:xfrm>
              <a:off x="2978158" y="2928683"/>
              <a:ext cx="123231" cy="105400"/>
            </a:xfrm>
            <a:custGeom>
              <a:avLst/>
              <a:gdLst/>
              <a:ahLst/>
              <a:cxnLst/>
              <a:rect l="l" t="t" r="r" b="b"/>
              <a:pathLst>
                <a:path w="7720" h="6603" extrusionOk="0">
                  <a:moveTo>
                    <a:pt x="4434" y="1"/>
                  </a:moveTo>
                  <a:cubicBezTo>
                    <a:pt x="1513" y="1"/>
                    <a:pt x="0" y="3547"/>
                    <a:pt x="2087" y="5633"/>
                  </a:cubicBezTo>
                  <a:cubicBezTo>
                    <a:pt x="2757" y="6304"/>
                    <a:pt x="3578" y="6602"/>
                    <a:pt x="4383" y="6602"/>
                  </a:cubicBezTo>
                  <a:cubicBezTo>
                    <a:pt x="6085" y="6602"/>
                    <a:pt x="7719" y="5269"/>
                    <a:pt x="7719" y="3286"/>
                  </a:cubicBezTo>
                  <a:cubicBezTo>
                    <a:pt x="7719" y="1461"/>
                    <a:pt x="6259" y="1"/>
                    <a:pt x="44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7"/>
            <p:cNvSpPr/>
            <p:nvPr/>
          </p:nvSpPr>
          <p:spPr>
            <a:xfrm>
              <a:off x="2905736" y="3051898"/>
              <a:ext cx="130717" cy="131547"/>
            </a:xfrm>
            <a:custGeom>
              <a:avLst/>
              <a:gdLst/>
              <a:ahLst/>
              <a:cxnLst/>
              <a:rect l="l" t="t" r="r" b="b"/>
              <a:pathLst>
                <a:path w="8189" h="8241" extrusionOk="0">
                  <a:moveTo>
                    <a:pt x="4122" y="1305"/>
                  </a:moveTo>
                  <a:cubicBezTo>
                    <a:pt x="5702" y="1305"/>
                    <a:pt x="7213" y="2692"/>
                    <a:pt x="6884" y="4590"/>
                  </a:cubicBezTo>
                  <a:cubicBezTo>
                    <a:pt x="6676" y="5737"/>
                    <a:pt x="5737" y="6624"/>
                    <a:pt x="4590" y="6833"/>
                  </a:cubicBezTo>
                  <a:cubicBezTo>
                    <a:pt x="4413" y="6864"/>
                    <a:pt x="4241" y="6879"/>
                    <a:pt x="4074" y="6879"/>
                  </a:cubicBezTo>
                  <a:cubicBezTo>
                    <a:pt x="1724" y="6879"/>
                    <a:pt x="389" y="3940"/>
                    <a:pt x="2191" y="2139"/>
                  </a:cubicBezTo>
                  <a:cubicBezTo>
                    <a:pt x="2754" y="1560"/>
                    <a:pt x="3444" y="1305"/>
                    <a:pt x="4122" y="1305"/>
                  </a:cubicBezTo>
                  <a:close/>
                  <a:moveTo>
                    <a:pt x="3442" y="0"/>
                  </a:moveTo>
                  <a:cubicBezTo>
                    <a:pt x="3338" y="0"/>
                    <a:pt x="3234" y="105"/>
                    <a:pt x="3234" y="209"/>
                  </a:cubicBezTo>
                  <a:lnTo>
                    <a:pt x="3234" y="418"/>
                  </a:lnTo>
                  <a:cubicBezTo>
                    <a:pt x="3234" y="522"/>
                    <a:pt x="3181" y="574"/>
                    <a:pt x="3077" y="626"/>
                  </a:cubicBezTo>
                  <a:cubicBezTo>
                    <a:pt x="2869" y="678"/>
                    <a:pt x="2608" y="783"/>
                    <a:pt x="2399" y="887"/>
                  </a:cubicBezTo>
                  <a:cubicBezTo>
                    <a:pt x="2373" y="913"/>
                    <a:pt x="2334" y="926"/>
                    <a:pt x="2295" y="926"/>
                  </a:cubicBezTo>
                  <a:cubicBezTo>
                    <a:pt x="2256" y="926"/>
                    <a:pt x="2217" y="913"/>
                    <a:pt x="2191" y="887"/>
                  </a:cubicBezTo>
                  <a:lnTo>
                    <a:pt x="2034" y="731"/>
                  </a:lnTo>
                  <a:cubicBezTo>
                    <a:pt x="1982" y="705"/>
                    <a:pt x="1930" y="691"/>
                    <a:pt x="1878" y="691"/>
                  </a:cubicBezTo>
                  <a:cubicBezTo>
                    <a:pt x="1825" y="691"/>
                    <a:pt x="1773" y="705"/>
                    <a:pt x="1721" y="731"/>
                  </a:cubicBezTo>
                  <a:lnTo>
                    <a:pt x="782" y="1722"/>
                  </a:lnTo>
                  <a:cubicBezTo>
                    <a:pt x="678" y="1774"/>
                    <a:pt x="678" y="1930"/>
                    <a:pt x="782" y="2034"/>
                  </a:cubicBezTo>
                  <a:lnTo>
                    <a:pt x="887" y="2139"/>
                  </a:lnTo>
                  <a:cubicBezTo>
                    <a:pt x="939" y="2243"/>
                    <a:pt x="939" y="2347"/>
                    <a:pt x="887" y="2400"/>
                  </a:cubicBezTo>
                  <a:cubicBezTo>
                    <a:pt x="782" y="2608"/>
                    <a:pt x="730" y="2817"/>
                    <a:pt x="626" y="3078"/>
                  </a:cubicBezTo>
                  <a:cubicBezTo>
                    <a:pt x="626" y="3130"/>
                    <a:pt x="522" y="3234"/>
                    <a:pt x="417" y="3234"/>
                  </a:cubicBezTo>
                  <a:lnTo>
                    <a:pt x="209" y="3234"/>
                  </a:lnTo>
                  <a:cubicBezTo>
                    <a:pt x="104" y="3234"/>
                    <a:pt x="0" y="3286"/>
                    <a:pt x="0" y="3443"/>
                  </a:cubicBezTo>
                  <a:lnTo>
                    <a:pt x="0" y="4799"/>
                  </a:lnTo>
                  <a:cubicBezTo>
                    <a:pt x="0" y="4955"/>
                    <a:pt x="104" y="5007"/>
                    <a:pt x="209" y="5007"/>
                  </a:cubicBezTo>
                  <a:lnTo>
                    <a:pt x="469" y="5007"/>
                  </a:lnTo>
                  <a:cubicBezTo>
                    <a:pt x="522" y="5007"/>
                    <a:pt x="626" y="5111"/>
                    <a:pt x="678" y="5164"/>
                  </a:cubicBezTo>
                  <a:cubicBezTo>
                    <a:pt x="730" y="5424"/>
                    <a:pt x="782" y="5633"/>
                    <a:pt x="939" y="5842"/>
                  </a:cubicBezTo>
                  <a:cubicBezTo>
                    <a:pt x="939" y="5894"/>
                    <a:pt x="939" y="5998"/>
                    <a:pt x="887" y="6102"/>
                  </a:cubicBezTo>
                  <a:lnTo>
                    <a:pt x="730" y="6259"/>
                  </a:lnTo>
                  <a:cubicBezTo>
                    <a:pt x="626" y="6311"/>
                    <a:pt x="626" y="6467"/>
                    <a:pt x="730" y="6520"/>
                  </a:cubicBezTo>
                  <a:lnTo>
                    <a:pt x="1721" y="7511"/>
                  </a:lnTo>
                  <a:cubicBezTo>
                    <a:pt x="1747" y="7563"/>
                    <a:pt x="1799" y="7589"/>
                    <a:pt x="1852" y="7589"/>
                  </a:cubicBezTo>
                  <a:cubicBezTo>
                    <a:pt x="1904" y="7589"/>
                    <a:pt x="1956" y="7563"/>
                    <a:pt x="1982" y="7511"/>
                  </a:cubicBezTo>
                  <a:lnTo>
                    <a:pt x="2138" y="7354"/>
                  </a:lnTo>
                  <a:cubicBezTo>
                    <a:pt x="2191" y="7328"/>
                    <a:pt x="2243" y="7315"/>
                    <a:pt x="2288" y="7315"/>
                  </a:cubicBezTo>
                  <a:cubicBezTo>
                    <a:pt x="2334" y="7315"/>
                    <a:pt x="2373" y="7328"/>
                    <a:pt x="2399" y="7354"/>
                  </a:cubicBezTo>
                  <a:cubicBezTo>
                    <a:pt x="2608" y="7458"/>
                    <a:pt x="2816" y="7563"/>
                    <a:pt x="3077" y="7615"/>
                  </a:cubicBezTo>
                  <a:cubicBezTo>
                    <a:pt x="3129" y="7615"/>
                    <a:pt x="3234" y="7719"/>
                    <a:pt x="3234" y="7823"/>
                  </a:cubicBezTo>
                  <a:lnTo>
                    <a:pt x="3234" y="8032"/>
                  </a:lnTo>
                  <a:cubicBezTo>
                    <a:pt x="3234" y="8136"/>
                    <a:pt x="3286" y="8241"/>
                    <a:pt x="3442" y="8241"/>
                  </a:cubicBezTo>
                  <a:lnTo>
                    <a:pt x="4798" y="8241"/>
                  </a:lnTo>
                  <a:cubicBezTo>
                    <a:pt x="4903" y="8241"/>
                    <a:pt x="5007" y="8136"/>
                    <a:pt x="5007" y="8032"/>
                  </a:cubicBezTo>
                  <a:lnTo>
                    <a:pt x="5007" y="7823"/>
                  </a:lnTo>
                  <a:cubicBezTo>
                    <a:pt x="5007" y="7719"/>
                    <a:pt x="5059" y="7615"/>
                    <a:pt x="5163" y="7615"/>
                  </a:cubicBezTo>
                  <a:cubicBezTo>
                    <a:pt x="5424" y="7563"/>
                    <a:pt x="5633" y="7458"/>
                    <a:pt x="5841" y="7354"/>
                  </a:cubicBezTo>
                  <a:cubicBezTo>
                    <a:pt x="5867" y="7328"/>
                    <a:pt x="5907" y="7315"/>
                    <a:pt x="5952" y="7315"/>
                  </a:cubicBezTo>
                  <a:cubicBezTo>
                    <a:pt x="5998" y="7315"/>
                    <a:pt x="6050" y="7328"/>
                    <a:pt x="6102" y="7354"/>
                  </a:cubicBezTo>
                  <a:lnTo>
                    <a:pt x="6259" y="7511"/>
                  </a:lnTo>
                  <a:cubicBezTo>
                    <a:pt x="6285" y="7563"/>
                    <a:pt x="6337" y="7589"/>
                    <a:pt x="6389" y="7589"/>
                  </a:cubicBezTo>
                  <a:cubicBezTo>
                    <a:pt x="6441" y="7589"/>
                    <a:pt x="6493" y="7563"/>
                    <a:pt x="6519" y="7511"/>
                  </a:cubicBezTo>
                  <a:lnTo>
                    <a:pt x="7510" y="6520"/>
                  </a:lnTo>
                  <a:cubicBezTo>
                    <a:pt x="7615" y="6467"/>
                    <a:pt x="7615" y="6311"/>
                    <a:pt x="7510" y="6259"/>
                  </a:cubicBezTo>
                  <a:lnTo>
                    <a:pt x="7354" y="6102"/>
                  </a:lnTo>
                  <a:cubicBezTo>
                    <a:pt x="7302" y="5998"/>
                    <a:pt x="7302" y="5894"/>
                    <a:pt x="7302" y="5842"/>
                  </a:cubicBezTo>
                  <a:cubicBezTo>
                    <a:pt x="7406" y="5633"/>
                    <a:pt x="7510" y="5424"/>
                    <a:pt x="7562" y="5164"/>
                  </a:cubicBezTo>
                  <a:cubicBezTo>
                    <a:pt x="7615" y="5059"/>
                    <a:pt x="7719" y="5007"/>
                    <a:pt x="7771" y="5007"/>
                  </a:cubicBezTo>
                  <a:lnTo>
                    <a:pt x="7980" y="5007"/>
                  </a:lnTo>
                  <a:cubicBezTo>
                    <a:pt x="8136" y="5007"/>
                    <a:pt x="8188" y="4903"/>
                    <a:pt x="8188" y="4799"/>
                  </a:cubicBezTo>
                  <a:lnTo>
                    <a:pt x="8188" y="3390"/>
                  </a:lnTo>
                  <a:cubicBezTo>
                    <a:pt x="8188" y="3286"/>
                    <a:pt x="8136" y="3182"/>
                    <a:pt x="7980" y="3182"/>
                  </a:cubicBezTo>
                  <a:lnTo>
                    <a:pt x="7771" y="3182"/>
                  </a:lnTo>
                  <a:cubicBezTo>
                    <a:pt x="7667" y="3182"/>
                    <a:pt x="7615" y="3130"/>
                    <a:pt x="7562" y="3025"/>
                  </a:cubicBezTo>
                  <a:cubicBezTo>
                    <a:pt x="7510" y="2817"/>
                    <a:pt x="7406" y="2608"/>
                    <a:pt x="7302" y="2400"/>
                  </a:cubicBezTo>
                  <a:cubicBezTo>
                    <a:pt x="7249" y="2295"/>
                    <a:pt x="7302" y="2191"/>
                    <a:pt x="7354" y="2139"/>
                  </a:cubicBezTo>
                  <a:lnTo>
                    <a:pt x="7510" y="1982"/>
                  </a:lnTo>
                  <a:cubicBezTo>
                    <a:pt x="7562" y="1930"/>
                    <a:pt x="7562" y="1774"/>
                    <a:pt x="7510" y="1669"/>
                  </a:cubicBezTo>
                  <a:lnTo>
                    <a:pt x="6519" y="731"/>
                  </a:lnTo>
                  <a:cubicBezTo>
                    <a:pt x="6467" y="678"/>
                    <a:pt x="6415" y="652"/>
                    <a:pt x="6363" y="652"/>
                  </a:cubicBezTo>
                  <a:cubicBezTo>
                    <a:pt x="6311" y="652"/>
                    <a:pt x="6259" y="678"/>
                    <a:pt x="6206" y="731"/>
                  </a:cubicBezTo>
                  <a:lnTo>
                    <a:pt x="6102" y="887"/>
                  </a:lnTo>
                  <a:cubicBezTo>
                    <a:pt x="6050" y="913"/>
                    <a:pt x="5998" y="926"/>
                    <a:pt x="5952" y="926"/>
                  </a:cubicBezTo>
                  <a:cubicBezTo>
                    <a:pt x="5907" y="926"/>
                    <a:pt x="5867" y="913"/>
                    <a:pt x="5841" y="887"/>
                  </a:cubicBezTo>
                  <a:cubicBezTo>
                    <a:pt x="5633" y="783"/>
                    <a:pt x="5372" y="678"/>
                    <a:pt x="5163" y="626"/>
                  </a:cubicBezTo>
                  <a:cubicBezTo>
                    <a:pt x="5059" y="574"/>
                    <a:pt x="5007" y="522"/>
                    <a:pt x="5007" y="418"/>
                  </a:cubicBezTo>
                  <a:lnTo>
                    <a:pt x="5007" y="209"/>
                  </a:lnTo>
                  <a:cubicBezTo>
                    <a:pt x="5007" y="105"/>
                    <a:pt x="4903" y="0"/>
                    <a:pt x="47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7"/>
            <p:cNvSpPr/>
            <p:nvPr/>
          </p:nvSpPr>
          <p:spPr>
            <a:xfrm>
              <a:off x="2923215" y="3081030"/>
              <a:ext cx="84936" cy="72550"/>
            </a:xfrm>
            <a:custGeom>
              <a:avLst/>
              <a:gdLst/>
              <a:ahLst/>
              <a:cxnLst/>
              <a:rect l="l" t="t" r="r" b="b"/>
              <a:pathLst>
                <a:path w="5321" h="4545" extrusionOk="0">
                  <a:moveTo>
                    <a:pt x="3025" y="1"/>
                  </a:moveTo>
                  <a:cubicBezTo>
                    <a:pt x="991" y="1"/>
                    <a:pt x="0" y="2452"/>
                    <a:pt x="1408" y="3860"/>
                  </a:cubicBezTo>
                  <a:cubicBezTo>
                    <a:pt x="1882" y="4334"/>
                    <a:pt x="2461" y="4544"/>
                    <a:pt x="3026" y="4544"/>
                  </a:cubicBezTo>
                  <a:cubicBezTo>
                    <a:pt x="4202" y="4544"/>
                    <a:pt x="5320" y="3634"/>
                    <a:pt x="5320" y="2296"/>
                  </a:cubicBezTo>
                  <a:cubicBezTo>
                    <a:pt x="5320" y="992"/>
                    <a:pt x="4277" y="1"/>
                    <a:pt x="3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7" name="Google Shape;1017;p37"/>
          <p:cNvSpPr/>
          <p:nvPr/>
        </p:nvSpPr>
        <p:spPr>
          <a:xfrm>
            <a:off x="5031941" y="2002124"/>
            <a:ext cx="130717" cy="129871"/>
          </a:xfrm>
          <a:custGeom>
            <a:avLst/>
            <a:gdLst/>
            <a:ahLst/>
            <a:cxnLst/>
            <a:rect l="l" t="t" r="r" b="b"/>
            <a:pathLst>
              <a:path w="8189" h="8136" extrusionOk="0">
                <a:moveTo>
                  <a:pt x="4121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121" y="8136"/>
                </a:cubicBezTo>
                <a:cubicBezTo>
                  <a:pt x="6363" y="8136"/>
                  <a:pt x="8189" y="6311"/>
                  <a:pt x="8189" y="4068"/>
                </a:cubicBezTo>
                <a:cubicBezTo>
                  <a:pt x="8189" y="1825"/>
                  <a:pt x="6363" y="0"/>
                  <a:pt x="412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37"/>
          <p:cNvSpPr/>
          <p:nvPr/>
        </p:nvSpPr>
        <p:spPr>
          <a:xfrm>
            <a:off x="4780532" y="2718904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8" y="0"/>
                  <a:pt x="0" y="8866"/>
                  <a:pt x="0" y="19818"/>
                </a:cubicBezTo>
                <a:cubicBezTo>
                  <a:pt x="0" y="30771"/>
                  <a:pt x="8918" y="39637"/>
                  <a:pt x="19871" y="39637"/>
                </a:cubicBezTo>
                <a:cubicBezTo>
                  <a:pt x="30771" y="39637"/>
                  <a:pt x="39689" y="30771"/>
                  <a:pt x="39689" y="19818"/>
                </a:cubicBezTo>
                <a:cubicBezTo>
                  <a:pt x="39689" y="8866"/>
                  <a:pt x="30771" y="0"/>
                  <a:pt x="1987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37"/>
          <p:cNvSpPr/>
          <p:nvPr/>
        </p:nvSpPr>
        <p:spPr>
          <a:xfrm>
            <a:off x="5036937" y="2667282"/>
            <a:ext cx="120724" cy="57465"/>
          </a:xfrm>
          <a:custGeom>
            <a:avLst/>
            <a:gdLst/>
            <a:ahLst/>
            <a:cxnLst/>
            <a:rect l="l" t="t" r="r" b="b"/>
            <a:pathLst>
              <a:path w="7563" h="3600" extrusionOk="0">
                <a:moveTo>
                  <a:pt x="3808" y="1"/>
                </a:moveTo>
                <a:lnTo>
                  <a:pt x="1" y="3599"/>
                </a:lnTo>
                <a:lnTo>
                  <a:pt x="7563" y="3599"/>
                </a:lnTo>
                <a:lnTo>
                  <a:pt x="380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37"/>
          <p:cNvSpPr/>
          <p:nvPr/>
        </p:nvSpPr>
        <p:spPr>
          <a:xfrm>
            <a:off x="5097707" y="2067044"/>
            <a:ext cx="16" cy="690171"/>
          </a:xfrm>
          <a:custGeom>
            <a:avLst/>
            <a:gdLst/>
            <a:ahLst/>
            <a:cxnLst/>
            <a:rect l="l" t="t" r="r" b="b"/>
            <a:pathLst>
              <a:path w="1" h="43237" fill="none" extrusionOk="0">
                <a:moveTo>
                  <a:pt x="1" y="43236"/>
                </a:moveTo>
                <a:lnTo>
                  <a:pt x="1" y="1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37"/>
          <p:cNvSpPr/>
          <p:nvPr/>
        </p:nvSpPr>
        <p:spPr>
          <a:xfrm>
            <a:off x="5061073" y="2030426"/>
            <a:ext cx="72454" cy="72438"/>
          </a:xfrm>
          <a:custGeom>
            <a:avLst/>
            <a:gdLst/>
            <a:ahLst/>
            <a:cxnLst/>
            <a:rect l="l" t="t" r="r" b="b"/>
            <a:pathLst>
              <a:path w="4539" h="4538" extrusionOk="0">
                <a:moveTo>
                  <a:pt x="2244" y="0"/>
                </a:moveTo>
                <a:cubicBezTo>
                  <a:pt x="992" y="0"/>
                  <a:pt x="1" y="991"/>
                  <a:pt x="1" y="2243"/>
                </a:cubicBezTo>
                <a:cubicBezTo>
                  <a:pt x="1" y="3494"/>
                  <a:pt x="992" y="4538"/>
                  <a:pt x="2244" y="4538"/>
                </a:cubicBezTo>
                <a:cubicBezTo>
                  <a:pt x="3495" y="4538"/>
                  <a:pt x="4538" y="3494"/>
                  <a:pt x="4538" y="2243"/>
                </a:cubicBezTo>
                <a:cubicBezTo>
                  <a:pt x="4538" y="991"/>
                  <a:pt x="3495" y="0"/>
                  <a:pt x="2244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37"/>
          <p:cNvSpPr/>
          <p:nvPr/>
        </p:nvSpPr>
        <p:spPr>
          <a:xfrm>
            <a:off x="4867112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7"/>
          <p:cNvSpPr/>
          <p:nvPr/>
        </p:nvSpPr>
        <p:spPr>
          <a:xfrm>
            <a:off x="4867112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7"/>
          <p:cNvSpPr/>
          <p:nvPr/>
        </p:nvSpPr>
        <p:spPr>
          <a:xfrm>
            <a:off x="3995480" y="3937673"/>
            <a:ext cx="129887" cy="130717"/>
          </a:xfrm>
          <a:custGeom>
            <a:avLst/>
            <a:gdLst/>
            <a:ahLst/>
            <a:cxnLst/>
            <a:rect l="l" t="t" r="r" b="b"/>
            <a:pathLst>
              <a:path w="8137" h="8189" extrusionOk="0">
                <a:moveTo>
                  <a:pt x="4068" y="1"/>
                </a:moveTo>
                <a:cubicBezTo>
                  <a:pt x="1826" y="1"/>
                  <a:pt x="0" y="1826"/>
                  <a:pt x="0" y="4069"/>
                </a:cubicBezTo>
                <a:cubicBezTo>
                  <a:pt x="0" y="6363"/>
                  <a:pt x="1826" y="8189"/>
                  <a:pt x="4068" y="8189"/>
                </a:cubicBezTo>
                <a:cubicBezTo>
                  <a:pt x="6311" y="8189"/>
                  <a:pt x="8136" y="6363"/>
                  <a:pt x="8136" y="4069"/>
                </a:cubicBezTo>
                <a:cubicBezTo>
                  <a:pt x="8136" y="1826"/>
                  <a:pt x="6311" y="1"/>
                  <a:pt x="406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7"/>
          <p:cNvSpPr/>
          <p:nvPr/>
        </p:nvSpPr>
        <p:spPr>
          <a:xfrm>
            <a:off x="3744055" y="2718904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2" y="39637"/>
                  <a:pt x="39638" y="30771"/>
                  <a:pt x="39638" y="19818"/>
                </a:cubicBezTo>
                <a:cubicBezTo>
                  <a:pt x="39638" y="8866"/>
                  <a:pt x="30772" y="0"/>
                  <a:pt x="198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7"/>
          <p:cNvSpPr/>
          <p:nvPr/>
        </p:nvSpPr>
        <p:spPr>
          <a:xfrm>
            <a:off x="3998800" y="3344938"/>
            <a:ext cx="119910" cy="57465"/>
          </a:xfrm>
          <a:custGeom>
            <a:avLst/>
            <a:gdLst/>
            <a:ahLst/>
            <a:cxnLst/>
            <a:rect l="l" t="t" r="r" b="b"/>
            <a:pathLst>
              <a:path w="7512" h="3600" extrusionOk="0">
                <a:moveTo>
                  <a:pt x="1" y="0"/>
                </a:moveTo>
                <a:lnTo>
                  <a:pt x="3756" y="3599"/>
                </a:lnTo>
                <a:lnTo>
                  <a:pt x="751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7"/>
          <p:cNvSpPr/>
          <p:nvPr/>
        </p:nvSpPr>
        <p:spPr>
          <a:xfrm>
            <a:off x="4060415" y="3250025"/>
            <a:ext cx="16" cy="752600"/>
          </a:xfrm>
          <a:custGeom>
            <a:avLst/>
            <a:gdLst/>
            <a:ahLst/>
            <a:cxnLst/>
            <a:rect l="l" t="t" r="r" b="b"/>
            <a:pathLst>
              <a:path w="1" h="47148" fill="none" extrusionOk="0">
                <a:moveTo>
                  <a:pt x="0" y="47148"/>
                </a:moveTo>
                <a:lnTo>
                  <a:pt x="0" y="1"/>
                </a:lnTo>
              </a:path>
            </a:pathLst>
          </a:custGeom>
          <a:solidFill>
            <a:schemeClr val="accent1"/>
          </a:solidFill>
          <a:ln w="24775" cap="flat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7"/>
          <p:cNvSpPr/>
          <p:nvPr/>
        </p:nvSpPr>
        <p:spPr>
          <a:xfrm>
            <a:off x="4024612" y="3966821"/>
            <a:ext cx="72454" cy="72438"/>
          </a:xfrm>
          <a:custGeom>
            <a:avLst/>
            <a:gdLst/>
            <a:ahLst/>
            <a:cxnLst/>
            <a:rect l="l" t="t" r="r" b="b"/>
            <a:pathLst>
              <a:path w="4539" h="4538" extrusionOk="0">
                <a:moveTo>
                  <a:pt x="2243" y="0"/>
                </a:moveTo>
                <a:cubicBezTo>
                  <a:pt x="992" y="0"/>
                  <a:pt x="1" y="991"/>
                  <a:pt x="1" y="2243"/>
                </a:cubicBezTo>
                <a:cubicBezTo>
                  <a:pt x="1" y="3494"/>
                  <a:pt x="992" y="4537"/>
                  <a:pt x="2243" y="4537"/>
                </a:cubicBezTo>
                <a:cubicBezTo>
                  <a:pt x="3495" y="4537"/>
                  <a:pt x="4538" y="3494"/>
                  <a:pt x="4538" y="2243"/>
                </a:cubicBezTo>
                <a:cubicBezTo>
                  <a:pt x="4538" y="991"/>
                  <a:pt x="3495" y="0"/>
                  <a:pt x="2243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7"/>
          <p:cNvSpPr/>
          <p:nvPr/>
        </p:nvSpPr>
        <p:spPr>
          <a:xfrm>
            <a:off x="3830635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395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395" y="28842"/>
                </a:cubicBezTo>
                <a:cubicBezTo>
                  <a:pt x="22375" y="28842"/>
                  <a:pt x="28842" y="22375"/>
                  <a:pt x="28842" y="14447"/>
                </a:cubicBezTo>
                <a:cubicBezTo>
                  <a:pt x="28842" y="6468"/>
                  <a:pt x="22375" y="1"/>
                  <a:pt x="1439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7"/>
          <p:cNvSpPr/>
          <p:nvPr/>
        </p:nvSpPr>
        <p:spPr>
          <a:xfrm>
            <a:off x="3830635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395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395" y="28842"/>
                </a:cubicBezTo>
                <a:cubicBezTo>
                  <a:pt x="22375" y="28842"/>
                  <a:pt x="28842" y="22375"/>
                  <a:pt x="28842" y="14447"/>
                </a:cubicBezTo>
                <a:cubicBezTo>
                  <a:pt x="28842" y="6468"/>
                  <a:pt x="22375" y="1"/>
                  <a:pt x="14395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7"/>
          <p:cNvSpPr/>
          <p:nvPr/>
        </p:nvSpPr>
        <p:spPr>
          <a:xfrm>
            <a:off x="6068402" y="3937673"/>
            <a:ext cx="130733" cy="130717"/>
          </a:xfrm>
          <a:custGeom>
            <a:avLst/>
            <a:gdLst/>
            <a:ahLst/>
            <a:cxnLst/>
            <a:rect l="l" t="t" r="r" b="b"/>
            <a:pathLst>
              <a:path w="8190" h="8189" extrusionOk="0">
                <a:moveTo>
                  <a:pt x="4121" y="1"/>
                </a:moveTo>
                <a:cubicBezTo>
                  <a:pt x="1826" y="1"/>
                  <a:pt x="1" y="1826"/>
                  <a:pt x="1" y="4069"/>
                </a:cubicBezTo>
                <a:cubicBezTo>
                  <a:pt x="1" y="6363"/>
                  <a:pt x="1826" y="8189"/>
                  <a:pt x="4121" y="8189"/>
                </a:cubicBezTo>
                <a:cubicBezTo>
                  <a:pt x="6364" y="8189"/>
                  <a:pt x="8189" y="6363"/>
                  <a:pt x="8189" y="4069"/>
                </a:cubicBezTo>
                <a:cubicBezTo>
                  <a:pt x="8189" y="1826"/>
                  <a:pt x="6364" y="1"/>
                  <a:pt x="412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7"/>
          <p:cNvSpPr/>
          <p:nvPr/>
        </p:nvSpPr>
        <p:spPr>
          <a:xfrm>
            <a:off x="5816993" y="2718904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9" y="0"/>
                  <a:pt x="1" y="8866"/>
                  <a:pt x="1" y="19818"/>
                </a:cubicBezTo>
                <a:cubicBezTo>
                  <a:pt x="1" y="30771"/>
                  <a:pt x="8919" y="39637"/>
                  <a:pt x="19871" y="39637"/>
                </a:cubicBezTo>
                <a:cubicBezTo>
                  <a:pt x="30823" y="39637"/>
                  <a:pt x="39689" y="30771"/>
                  <a:pt x="39689" y="19818"/>
                </a:cubicBezTo>
                <a:cubicBezTo>
                  <a:pt x="39689" y="8866"/>
                  <a:pt x="30823" y="0"/>
                  <a:pt x="1987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7"/>
          <p:cNvSpPr/>
          <p:nvPr/>
        </p:nvSpPr>
        <p:spPr>
          <a:xfrm>
            <a:off x="6072568" y="3344938"/>
            <a:ext cx="119894" cy="57465"/>
          </a:xfrm>
          <a:custGeom>
            <a:avLst/>
            <a:gdLst/>
            <a:ahLst/>
            <a:cxnLst/>
            <a:rect l="l" t="t" r="r" b="b"/>
            <a:pathLst>
              <a:path w="7511" h="3600" extrusionOk="0">
                <a:moveTo>
                  <a:pt x="1" y="0"/>
                </a:moveTo>
                <a:lnTo>
                  <a:pt x="3756" y="3599"/>
                </a:lnTo>
                <a:lnTo>
                  <a:pt x="751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7"/>
          <p:cNvSpPr/>
          <p:nvPr/>
        </p:nvSpPr>
        <p:spPr>
          <a:xfrm>
            <a:off x="6134184" y="3161784"/>
            <a:ext cx="16" cy="840841"/>
          </a:xfrm>
          <a:custGeom>
            <a:avLst/>
            <a:gdLst/>
            <a:ahLst/>
            <a:cxnLst/>
            <a:rect l="l" t="t" r="r" b="b"/>
            <a:pathLst>
              <a:path w="1" h="52676" fill="none" extrusionOk="0">
                <a:moveTo>
                  <a:pt x="0" y="52676"/>
                </a:moveTo>
                <a:lnTo>
                  <a:pt x="0" y="1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7"/>
          <p:cNvSpPr/>
          <p:nvPr/>
        </p:nvSpPr>
        <p:spPr>
          <a:xfrm>
            <a:off x="6097550" y="3965975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7"/>
          <p:cNvSpPr/>
          <p:nvPr/>
        </p:nvSpPr>
        <p:spPr>
          <a:xfrm>
            <a:off x="5903573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7"/>
          <p:cNvSpPr/>
          <p:nvPr/>
        </p:nvSpPr>
        <p:spPr>
          <a:xfrm>
            <a:off x="5903573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7"/>
          <p:cNvSpPr txBox="1">
            <a:spLocks noGrp="1"/>
          </p:cNvSpPr>
          <p:nvPr>
            <p:ph type="subTitle" idx="4294967295"/>
          </p:nvPr>
        </p:nvSpPr>
        <p:spPr>
          <a:xfrm>
            <a:off x="3393029" y="4282672"/>
            <a:ext cx="1372920" cy="4325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 dirty="0"/>
              <a:t>Trained model using 5000 movies dataset</a:t>
            </a:r>
          </a:p>
        </p:txBody>
      </p:sp>
      <p:sp>
        <p:nvSpPr>
          <p:cNvPr id="1039" name="Google Shape;1039;p37"/>
          <p:cNvSpPr txBox="1">
            <a:spLocks noGrp="1"/>
          </p:cNvSpPr>
          <p:nvPr>
            <p:ph type="ctrTitle" idx="4294967295"/>
          </p:nvPr>
        </p:nvSpPr>
        <p:spPr>
          <a:xfrm>
            <a:off x="2286194" y="1332744"/>
            <a:ext cx="1369800" cy="2878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FFFF"/>
                </a:solidFill>
              </a:rPr>
              <a:t>CREATING REACTJS APP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0" name="Google Shape;1040;p37"/>
          <p:cNvSpPr txBox="1">
            <a:spLocks noGrp="1"/>
          </p:cNvSpPr>
          <p:nvPr>
            <p:ph type="ctrTitle" idx="4294967295"/>
          </p:nvPr>
        </p:nvSpPr>
        <p:spPr>
          <a:xfrm>
            <a:off x="3142209" y="4002625"/>
            <a:ext cx="1874561" cy="240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FFFF"/>
                </a:solidFill>
              </a:rPr>
              <a:t>BUILDING MODEL(CONTENT-BASED)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1" name="Google Shape;1041;p37"/>
          <p:cNvSpPr txBox="1">
            <a:spLocks noGrp="1"/>
          </p:cNvSpPr>
          <p:nvPr>
            <p:ph type="ctrTitle" idx="4294967295"/>
          </p:nvPr>
        </p:nvSpPr>
        <p:spPr>
          <a:xfrm>
            <a:off x="4119875" y="1375665"/>
            <a:ext cx="1859400" cy="2651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IMPLEMENT COLLABORATIVE FILTERING</a:t>
            </a:r>
            <a:r>
              <a:rPr lang="en-US" sz="1000" dirty="0">
                <a:solidFill>
                  <a:srgbClr val="FFFFFF"/>
                </a:solidFill>
              </a:rPr>
              <a:t>	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2" name="Google Shape;1042;p37"/>
          <p:cNvSpPr txBox="1">
            <a:spLocks noGrp="1"/>
          </p:cNvSpPr>
          <p:nvPr>
            <p:ph type="ctrTitle" idx="4294967295"/>
          </p:nvPr>
        </p:nvSpPr>
        <p:spPr>
          <a:xfrm>
            <a:off x="5228386" y="4082534"/>
            <a:ext cx="1844853" cy="332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 dirty="0">
                <a:solidFill>
                  <a:srgbClr val="FFFFFF"/>
                </a:solidFill>
              </a:rPr>
              <a:t>U</a:t>
            </a:r>
            <a:r>
              <a:rPr lang="es" sz="1000" dirty="0"/>
              <a:t>SE MODEL TO SHOW RECOMMENDATION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3" name="Google Shape;1043;p37"/>
          <p:cNvSpPr txBox="1">
            <a:spLocks noGrp="1"/>
          </p:cNvSpPr>
          <p:nvPr>
            <p:ph type="subTitle" idx="4294967295"/>
          </p:nvPr>
        </p:nvSpPr>
        <p:spPr>
          <a:xfrm>
            <a:off x="4414725" y="1689550"/>
            <a:ext cx="1369800" cy="4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4" name="Google Shape;1044;p37"/>
          <p:cNvSpPr txBox="1">
            <a:spLocks noGrp="1"/>
          </p:cNvSpPr>
          <p:nvPr>
            <p:ph type="subTitle" idx="4294967295"/>
          </p:nvPr>
        </p:nvSpPr>
        <p:spPr>
          <a:xfrm>
            <a:off x="5541662" y="4410319"/>
            <a:ext cx="1218300" cy="4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000" dirty="0"/>
              <a:t>Combine frontend and backend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5" name="Google Shape;1045;p37"/>
          <p:cNvSpPr txBox="1">
            <a:spLocks noGrp="1"/>
          </p:cNvSpPr>
          <p:nvPr>
            <p:ph type="subTitle" idx="4294967295"/>
          </p:nvPr>
        </p:nvSpPr>
        <p:spPr>
          <a:xfrm>
            <a:off x="2078451" y="1717525"/>
            <a:ext cx="1859400" cy="4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000" dirty="0" err="1">
                <a:solidFill>
                  <a:srgbClr val="FFFFFF"/>
                </a:solidFill>
              </a:rPr>
              <a:t>HomePage</a:t>
            </a:r>
            <a:r>
              <a:rPr lang="en-US" sz="1000" dirty="0">
                <a:solidFill>
                  <a:srgbClr val="FFFFFF"/>
                </a:solidFill>
              </a:rPr>
              <a:t> Completed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6" name="Google Shape;1046;p37"/>
          <p:cNvSpPr txBox="1">
            <a:spLocks noGrp="1"/>
          </p:cNvSpPr>
          <p:nvPr>
            <p:ph type="ctrTitle" idx="4294967295"/>
          </p:nvPr>
        </p:nvSpPr>
        <p:spPr>
          <a:xfrm>
            <a:off x="829994" y="2827625"/>
            <a:ext cx="1365281" cy="1866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LEARNING TECHNOLOGIES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7" name="Google Shape;1047;p37"/>
          <p:cNvSpPr txBox="1">
            <a:spLocks noGrp="1"/>
          </p:cNvSpPr>
          <p:nvPr>
            <p:ph type="ctrTitle" idx="4294967295"/>
          </p:nvPr>
        </p:nvSpPr>
        <p:spPr>
          <a:xfrm>
            <a:off x="6967550" y="2827625"/>
            <a:ext cx="8856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FFFFF"/>
                </a:solidFill>
              </a:rPr>
              <a:t>FINAL</a:t>
            </a:r>
            <a:endParaRPr sz="10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FFFFFF"/>
                </a:solidFill>
              </a:rPr>
              <a:t>PROJECT</a:t>
            </a:r>
            <a:endParaRPr sz="1000" dirty="0">
              <a:solidFill>
                <a:srgbClr val="FFFFFF"/>
              </a:solidFill>
            </a:endParaRPr>
          </a:p>
        </p:txBody>
      </p:sp>
      <p:grpSp>
        <p:nvGrpSpPr>
          <p:cNvPr id="1048" name="Google Shape;1048;p37"/>
          <p:cNvGrpSpPr/>
          <p:nvPr/>
        </p:nvGrpSpPr>
        <p:grpSpPr>
          <a:xfrm>
            <a:off x="4985744" y="2902518"/>
            <a:ext cx="222293" cy="237986"/>
            <a:chOff x="5029650" y="894850"/>
            <a:chExt cx="1559950" cy="1670075"/>
          </a:xfrm>
        </p:grpSpPr>
        <p:sp>
          <p:nvSpPr>
            <p:cNvPr id="1049" name="Google Shape;1049;p37"/>
            <p:cNvSpPr/>
            <p:nvPr/>
          </p:nvSpPr>
          <p:spPr>
            <a:xfrm>
              <a:off x="5029650" y="2203275"/>
              <a:ext cx="243300" cy="361650"/>
            </a:xfrm>
            <a:custGeom>
              <a:avLst/>
              <a:gdLst/>
              <a:ahLst/>
              <a:cxnLst/>
              <a:rect l="l" t="t" r="r" b="b"/>
              <a:pathLst>
                <a:path w="9732" h="14466" extrusionOk="0">
                  <a:moveTo>
                    <a:pt x="6773" y="0"/>
                  </a:moveTo>
                  <a:cubicBezTo>
                    <a:pt x="3025" y="0"/>
                    <a:pt x="1" y="3222"/>
                    <a:pt x="1" y="7233"/>
                  </a:cubicBezTo>
                  <a:lnTo>
                    <a:pt x="1" y="12493"/>
                  </a:lnTo>
                  <a:cubicBezTo>
                    <a:pt x="1" y="13545"/>
                    <a:pt x="855" y="14465"/>
                    <a:pt x="1842" y="14465"/>
                  </a:cubicBezTo>
                  <a:lnTo>
                    <a:pt x="9732" y="14465"/>
                  </a:lnTo>
                  <a:cubicBezTo>
                    <a:pt x="9534" y="13873"/>
                    <a:pt x="9403" y="13216"/>
                    <a:pt x="9403" y="12493"/>
                  </a:cubicBezTo>
                  <a:lnTo>
                    <a:pt x="94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7"/>
            <p:cNvSpPr/>
            <p:nvPr/>
          </p:nvSpPr>
          <p:spPr>
            <a:xfrm>
              <a:off x="5356750" y="1941900"/>
              <a:ext cx="241675" cy="623025"/>
            </a:xfrm>
            <a:custGeom>
              <a:avLst/>
              <a:gdLst/>
              <a:ahLst/>
              <a:cxnLst/>
              <a:rect l="l" t="t" r="r" b="b"/>
              <a:pathLst>
                <a:path w="9667" h="24921" extrusionOk="0">
                  <a:moveTo>
                    <a:pt x="6707" y="1"/>
                  </a:moveTo>
                  <a:cubicBezTo>
                    <a:pt x="3025" y="1"/>
                    <a:pt x="1" y="3223"/>
                    <a:pt x="1" y="7233"/>
                  </a:cubicBezTo>
                  <a:lnTo>
                    <a:pt x="1" y="22948"/>
                  </a:lnTo>
                  <a:cubicBezTo>
                    <a:pt x="1" y="24000"/>
                    <a:pt x="790" y="24920"/>
                    <a:pt x="1776" y="24920"/>
                  </a:cubicBezTo>
                  <a:lnTo>
                    <a:pt x="9666" y="24920"/>
                  </a:lnTo>
                  <a:cubicBezTo>
                    <a:pt x="9535" y="24328"/>
                    <a:pt x="9337" y="23671"/>
                    <a:pt x="9337" y="22948"/>
                  </a:cubicBezTo>
                  <a:lnTo>
                    <a:pt x="93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7"/>
            <p:cNvSpPr/>
            <p:nvPr/>
          </p:nvSpPr>
          <p:spPr>
            <a:xfrm>
              <a:off x="5836725" y="894850"/>
              <a:ext cx="752875" cy="1670075"/>
            </a:xfrm>
            <a:custGeom>
              <a:avLst/>
              <a:gdLst/>
              <a:ahLst/>
              <a:cxnLst/>
              <a:rect l="l" t="t" r="r" b="b"/>
              <a:pathLst>
                <a:path w="30115" h="66803" extrusionOk="0">
                  <a:moveTo>
                    <a:pt x="15058" y="0"/>
                  </a:moveTo>
                  <a:cubicBezTo>
                    <a:pt x="14466" y="0"/>
                    <a:pt x="13940" y="329"/>
                    <a:pt x="13611" y="789"/>
                  </a:cubicBezTo>
                  <a:lnTo>
                    <a:pt x="527" y="19594"/>
                  </a:lnTo>
                  <a:cubicBezTo>
                    <a:pt x="132" y="20185"/>
                    <a:pt x="1" y="21040"/>
                    <a:pt x="330" y="21698"/>
                  </a:cubicBezTo>
                  <a:cubicBezTo>
                    <a:pt x="658" y="22355"/>
                    <a:pt x="1250" y="22750"/>
                    <a:pt x="1973" y="22750"/>
                  </a:cubicBezTo>
                  <a:lnTo>
                    <a:pt x="6707" y="22750"/>
                  </a:lnTo>
                  <a:lnTo>
                    <a:pt x="6707" y="64830"/>
                  </a:lnTo>
                  <a:cubicBezTo>
                    <a:pt x="6707" y="65882"/>
                    <a:pt x="7496" y="66802"/>
                    <a:pt x="8483" y="66802"/>
                  </a:cubicBezTo>
                  <a:lnTo>
                    <a:pt x="21567" y="66802"/>
                  </a:lnTo>
                  <a:cubicBezTo>
                    <a:pt x="22553" y="66802"/>
                    <a:pt x="23342" y="65882"/>
                    <a:pt x="23342" y="64830"/>
                  </a:cubicBezTo>
                  <a:lnTo>
                    <a:pt x="23342" y="22750"/>
                  </a:lnTo>
                  <a:lnTo>
                    <a:pt x="28010" y="22750"/>
                  </a:lnTo>
                  <a:cubicBezTo>
                    <a:pt x="28668" y="22750"/>
                    <a:pt x="29391" y="22355"/>
                    <a:pt x="29654" y="21698"/>
                  </a:cubicBezTo>
                  <a:cubicBezTo>
                    <a:pt x="30114" y="21040"/>
                    <a:pt x="30049" y="20185"/>
                    <a:pt x="29588" y="19594"/>
                  </a:cubicBezTo>
                  <a:lnTo>
                    <a:pt x="16570" y="789"/>
                  </a:lnTo>
                  <a:cubicBezTo>
                    <a:pt x="16241" y="329"/>
                    <a:pt x="15649" y="0"/>
                    <a:pt x="150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7"/>
            <p:cNvSpPr/>
            <p:nvPr/>
          </p:nvSpPr>
          <p:spPr>
            <a:xfrm>
              <a:off x="5680575" y="1678900"/>
              <a:ext cx="243300" cy="886025"/>
            </a:xfrm>
            <a:custGeom>
              <a:avLst/>
              <a:gdLst/>
              <a:ahLst/>
              <a:cxnLst/>
              <a:rect l="l" t="t" r="r" b="b"/>
              <a:pathLst>
                <a:path w="9732" h="35441" extrusionOk="0">
                  <a:moveTo>
                    <a:pt x="6773" y="1"/>
                  </a:moveTo>
                  <a:cubicBezTo>
                    <a:pt x="3091" y="1"/>
                    <a:pt x="1" y="3223"/>
                    <a:pt x="1" y="7233"/>
                  </a:cubicBezTo>
                  <a:lnTo>
                    <a:pt x="1" y="33468"/>
                  </a:lnTo>
                  <a:cubicBezTo>
                    <a:pt x="1" y="34520"/>
                    <a:pt x="855" y="35440"/>
                    <a:pt x="1842" y="35440"/>
                  </a:cubicBezTo>
                  <a:lnTo>
                    <a:pt x="9732" y="35440"/>
                  </a:lnTo>
                  <a:cubicBezTo>
                    <a:pt x="9534" y="34848"/>
                    <a:pt x="9403" y="34191"/>
                    <a:pt x="9403" y="33468"/>
                  </a:cubicBezTo>
                  <a:lnTo>
                    <a:pt x="94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" name="Google Shape;1053;p37"/>
          <p:cNvGrpSpPr/>
          <p:nvPr/>
        </p:nvGrpSpPr>
        <p:grpSpPr>
          <a:xfrm>
            <a:off x="6035044" y="2913719"/>
            <a:ext cx="196025" cy="243061"/>
            <a:chOff x="736175" y="1051000"/>
            <a:chExt cx="1678300" cy="2081000"/>
          </a:xfrm>
        </p:grpSpPr>
        <p:sp>
          <p:nvSpPr>
            <p:cNvPr id="1054" name="Google Shape;1054;p37"/>
            <p:cNvSpPr/>
            <p:nvPr/>
          </p:nvSpPr>
          <p:spPr>
            <a:xfrm>
              <a:off x="849600" y="1051000"/>
              <a:ext cx="1449800" cy="1414800"/>
            </a:xfrm>
            <a:custGeom>
              <a:avLst/>
              <a:gdLst/>
              <a:ahLst/>
              <a:cxnLst/>
              <a:rect l="l" t="t" r="r" b="b"/>
              <a:pathLst>
                <a:path w="57992" h="56592" extrusionOk="0">
                  <a:moveTo>
                    <a:pt x="29062" y="11507"/>
                  </a:moveTo>
                  <a:cubicBezTo>
                    <a:pt x="38267" y="11507"/>
                    <a:pt x="45762" y="19002"/>
                    <a:pt x="45762" y="28207"/>
                  </a:cubicBezTo>
                  <a:cubicBezTo>
                    <a:pt x="45762" y="37412"/>
                    <a:pt x="38267" y="44842"/>
                    <a:pt x="29062" y="44842"/>
                  </a:cubicBezTo>
                  <a:cubicBezTo>
                    <a:pt x="19857" y="44842"/>
                    <a:pt x="12361" y="37412"/>
                    <a:pt x="12361" y="28207"/>
                  </a:cubicBezTo>
                  <a:cubicBezTo>
                    <a:pt x="12361" y="18936"/>
                    <a:pt x="19857" y="11507"/>
                    <a:pt x="29062" y="11507"/>
                  </a:cubicBezTo>
                  <a:close/>
                  <a:moveTo>
                    <a:pt x="22334" y="0"/>
                  </a:moveTo>
                  <a:cubicBezTo>
                    <a:pt x="20900" y="0"/>
                    <a:pt x="19679" y="822"/>
                    <a:pt x="18673" y="2499"/>
                  </a:cubicBezTo>
                  <a:cubicBezTo>
                    <a:pt x="17095" y="5129"/>
                    <a:pt x="14794" y="6444"/>
                    <a:pt x="11769" y="6444"/>
                  </a:cubicBezTo>
                  <a:cubicBezTo>
                    <a:pt x="8745" y="6444"/>
                    <a:pt x="7167" y="8022"/>
                    <a:pt x="7167" y="11046"/>
                  </a:cubicBezTo>
                  <a:cubicBezTo>
                    <a:pt x="7101" y="14137"/>
                    <a:pt x="5786" y="16438"/>
                    <a:pt x="3222" y="17950"/>
                  </a:cubicBezTo>
                  <a:cubicBezTo>
                    <a:pt x="592" y="19528"/>
                    <a:pt x="0" y="21566"/>
                    <a:pt x="1512" y="24328"/>
                  </a:cubicBezTo>
                  <a:cubicBezTo>
                    <a:pt x="2959" y="26958"/>
                    <a:pt x="2959" y="29654"/>
                    <a:pt x="1512" y="32284"/>
                  </a:cubicBezTo>
                  <a:cubicBezTo>
                    <a:pt x="0" y="34914"/>
                    <a:pt x="592" y="37018"/>
                    <a:pt x="3222" y="38596"/>
                  </a:cubicBezTo>
                  <a:cubicBezTo>
                    <a:pt x="5852" y="40174"/>
                    <a:pt x="7167" y="42475"/>
                    <a:pt x="7167" y="45499"/>
                  </a:cubicBezTo>
                  <a:cubicBezTo>
                    <a:pt x="7233" y="48590"/>
                    <a:pt x="8745" y="50102"/>
                    <a:pt x="11769" y="50102"/>
                  </a:cubicBezTo>
                  <a:cubicBezTo>
                    <a:pt x="14794" y="50102"/>
                    <a:pt x="17095" y="51548"/>
                    <a:pt x="18673" y="54047"/>
                  </a:cubicBezTo>
                  <a:cubicBezTo>
                    <a:pt x="19691" y="55744"/>
                    <a:pt x="20928" y="56592"/>
                    <a:pt x="22384" y="56592"/>
                  </a:cubicBezTo>
                  <a:cubicBezTo>
                    <a:pt x="23185" y="56592"/>
                    <a:pt x="24052" y="56335"/>
                    <a:pt x="24985" y="55822"/>
                  </a:cubicBezTo>
                  <a:cubicBezTo>
                    <a:pt x="26300" y="55066"/>
                    <a:pt x="27648" y="54688"/>
                    <a:pt x="28996" y="54688"/>
                  </a:cubicBezTo>
                  <a:cubicBezTo>
                    <a:pt x="30344" y="54688"/>
                    <a:pt x="31692" y="55066"/>
                    <a:pt x="33007" y="55822"/>
                  </a:cubicBezTo>
                  <a:cubicBezTo>
                    <a:pt x="33942" y="56313"/>
                    <a:pt x="34810" y="56563"/>
                    <a:pt x="35612" y="56563"/>
                  </a:cubicBezTo>
                  <a:cubicBezTo>
                    <a:pt x="37066" y="56563"/>
                    <a:pt x="38302" y="55742"/>
                    <a:pt x="39319" y="54047"/>
                  </a:cubicBezTo>
                  <a:cubicBezTo>
                    <a:pt x="40897" y="51417"/>
                    <a:pt x="43198" y="50102"/>
                    <a:pt x="46222" y="50102"/>
                  </a:cubicBezTo>
                  <a:cubicBezTo>
                    <a:pt x="49247" y="50102"/>
                    <a:pt x="50825" y="48590"/>
                    <a:pt x="50825" y="45499"/>
                  </a:cubicBezTo>
                  <a:cubicBezTo>
                    <a:pt x="50891" y="42475"/>
                    <a:pt x="52206" y="40174"/>
                    <a:pt x="54770" y="38596"/>
                  </a:cubicBezTo>
                  <a:cubicBezTo>
                    <a:pt x="57400" y="37018"/>
                    <a:pt x="57992" y="34914"/>
                    <a:pt x="56479" y="32284"/>
                  </a:cubicBezTo>
                  <a:cubicBezTo>
                    <a:pt x="55033" y="29654"/>
                    <a:pt x="55033" y="26958"/>
                    <a:pt x="56479" y="24328"/>
                  </a:cubicBezTo>
                  <a:cubicBezTo>
                    <a:pt x="57992" y="21698"/>
                    <a:pt x="57400" y="19528"/>
                    <a:pt x="54770" y="17950"/>
                  </a:cubicBezTo>
                  <a:cubicBezTo>
                    <a:pt x="52140" y="16438"/>
                    <a:pt x="50825" y="14137"/>
                    <a:pt x="50825" y="11046"/>
                  </a:cubicBezTo>
                  <a:cubicBezTo>
                    <a:pt x="50759" y="8022"/>
                    <a:pt x="49247" y="6444"/>
                    <a:pt x="46222" y="6444"/>
                  </a:cubicBezTo>
                  <a:cubicBezTo>
                    <a:pt x="43198" y="6378"/>
                    <a:pt x="40897" y="5063"/>
                    <a:pt x="39319" y="2499"/>
                  </a:cubicBezTo>
                  <a:cubicBezTo>
                    <a:pt x="38312" y="822"/>
                    <a:pt x="37092" y="0"/>
                    <a:pt x="35658" y="0"/>
                  </a:cubicBezTo>
                  <a:cubicBezTo>
                    <a:pt x="34843" y="0"/>
                    <a:pt x="33959" y="265"/>
                    <a:pt x="33007" y="789"/>
                  </a:cubicBezTo>
                  <a:cubicBezTo>
                    <a:pt x="31692" y="1546"/>
                    <a:pt x="30344" y="1924"/>
                    <a:pt x="28996" y="1924"/>
                  </a:cubicBezTo>
                  <a:cubicBezTo>
                    <a:pt x="27648" y="1924"/>
                    <a:pt x="26300" y="1546"/>
                    <a:pt x="24985" y="789"/>
                  </a:cubicBezTo>
                  <a:cubicBezTo>
                    <a:pt x="24032" y="265"/>
                    <a:pt x="23148" y="0"/>
                    <a:pt x="22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7"/>
            <p:cNvSpPr/>
            <p:nvPr/>
          </p:nvSpPr>
          <p:spPr>
            <a:xfrm>
              <a:off x="736175" y="2326550"/>
              <a:ext cx="677250" cy="795600"/>
            </a:xfrm>
            <a:custGeom>
              <a:avLst/>
              <a:gdLst/>
              <a:ahLst/>
              <a:cxnLst/>
              <a:rect l="l" t="t" r="r" b="b"/>
              <a:pathLst>
                <a:path w="27090" h="31824" extrusionOk="0">
                  <a:moveTo>
                    <a:pt x="12493" y="0"/>
                  </a:moveTo>
                  <a:lnTo>
                    <a:pt x="0" y="24591"/>
                  </a:lnTo>
                  <a:lnTo>
                    <a:pt x="0" y="24591"/>
                  </a:lnTo>
                  <a:lnTo>
                    <a:pt x="9994" y="23407"/>
                  </a:lnTo>
                  <a:lnTo>
                    <a:pt x="15517" y="31823"/>
                  </a:lnTo>
                  <a:cubicBezTo>
                    <a:pt x="15517" y="31823"/>
                    <a:pt x="26965" y="8018"/>
                    <a:pt x="27088" y="7890"/>
                  </a:cubicBezTo>
                  <a:lnTo>
                    <a:pt x="27088" y="7890"/>
                  </a:lnTo>
                  <a:cubicBezTo>
                    <a:pt x="27089" y="7890"/>
                    <a:pt x="27089" y="7890"/>
                    <a:pt x="27089" y="7890"/>
                  </a:cubicBezTo>
                  <a:cubicBezTo>
                    <a:pt x="27089" y="7890"/>
                    <a:pt x="27089" y="7890"/>
                    <a:pt x="27089" y="7890"/>
                  </a:cubicBezTo>
                  <a:cubicBezTo>
                    <a:pt x="27089" y="7890"/>
                    <a:pt x="27089" y="7890"/>
                    <a:pt x="27088" y="7890"/>
                  </a:cubicBezTo>
                  <a:lnTo>
                    <a:pt x="27088" y="7890"/>
                  </a:lnTo>
                  <a:cubicBezTo>
                    <a:pt x="21106" y="7758"/>
                    <a:pt x="23473" y="1644"/>
                    <a:pt x="16109" y="1513"/>
                  </a:cubicBezTo>
                  <a:cubicBezTo>
                    <a:pt x="12887" y="1513"/>
                    <a:pt x="12493" y="0"/>
                    <a:pt x="124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7"/>
            <p:cNvSpPr/>
            <p:nvPr/>
          </p:nvSpPr>
          <p:spPr>
            <a:xfrm>
              <a:off x="1727350" y="2349550"/>
              <a:ext cx="687125" cy="782450"/>
            </a:xfrm>
            <a:custGeom>
              <a:avLst/>
              <a:gdLst/>
              <a:ahLst/>
              <a:cxnLst/>
              <a:rect l="l" t="t" r="r" b="b"/>
              <a:pathLst>
                <a:path w="27485" h="31298" extrusionOk="0">
                  <a:moveTo>
                    <a:pt x="14794" y="1"/>
                  </a:moveTo>
                  <a:cubicBezTo>
                    <a:pt x="5721" y="987"/>
                    <a:pt x="7496" y="3223"/>
                    <a:pt x="5458" y="4998"/>
                  </a:cubicBezTo>
                  <a:cubicBezTo>
                    <a:pt x="3733" y="6816"/>
                    <a:pt x="1710" y="7081"/>
                    <a:pt x="679" y="7081"/>
                  </a:cubicBezTo>
                  <a:cubicBezTo>
                    <a:pt x="257" y="7081"/>
                    <a:pt x="1" y="7036"/>
                    <a:pt x="1" y="7036"/>
                  </a:cubicBezTo>
                  <a:lnTo>
                    <a:pt x="1" y="7036"/>
                  </a:lnTo>
                  <a:lnTo>
                    <a:pt x="14137" y="31298"/>
                  </a:lnTo>
                  <a:lnTo>
                    <a:pt x="17622" y="22356"/>
                  </a:lnTo>
                  <a:lnTo>
                    <a:pt x="27484" y="23671"/>
                  </a:lnTo>
                  <a:lnTo>
                    <a:pt x="147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7"/>
            <p:cNvSpPr/>
            <p:nvPr/>
          </p:nvSpPr>
          <p:spPr>
            <a:xfrm>
              <a:off x="1291750" y="1488225"/>
              <a:ext cx="565475" cy="535900"/>
            </a:xfrm>
            <a:custGeom>
              <a:avLst/>
              <a:gdLst/>
              <a:ahLst/>
              <a:cxnLst/>
              <a:rect l="l" t="t" r="r" b="b"/>
              <a:pathLst>
                <a:path w="22619" h="21436" extrusionOk="0">
                  <a:moveTo>
                    <a:pt x="11376" y="1"/>
                  </a:moveTo>
                  <a:lnTo>
                    <a:pt x="7825" y="7102"/>
                  </a:lnTo>
                  <a:lnTo>
                    <a:pt x="1" y="8220"/>
                  </a:lnTo>
                  <a:lnTo>
                    <a:pt x="5721" y="13743"/>
                  </a:lnTo>
                  <a:lnTo>
                    <a:pt x="4406" y="21435"/>
                  </a:lnTo>
                  <a:lnTo>
                    <a:pt x="11376" y="17819"/>
                  </a:lnTo>
                  <a:lnTo>
                    <a:pt x="18345" y="21435"/>
                  </a:lnTo>
                  <a:lnTo>
                    <a:pt x="17030" y="13743"/>
                  </a:lnTo>
                  <a:lnTo>
                    <a:pt x="22619" y="8220"/>
                  </a:lnTo>
                  <a:lnTo>
                    <a:pt x="14795" y="7102"/>
                  </a:lnTo>
                  <a:lnTo>
                    <a:pt x="113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" name="Google Shape;1058;p37"/>
          <p:cNvGrpSpPr/>
          <p:nvPr/>
        </p:nvGrpSpPr>
        <p:grpSpPr>
          <a:xfrm>
            <a:off x="3979968" y="2921659"/>
            <a:ext cx="160902" cy="226360"/>
            <a:chOff x="2790850" y="955650"/>
            <a:chExt cx="1984000" cy="2791125"/>
          </a:xfrm>
        </p:grpSpPr>
        <p:sp>
          <p:nvSpPr>
            <p:cNvPr id="1059" name="Google Shape;1059;p37"/>
            <p:cNvSpPr/>
            <p:nvPr/>
          </p:nvSpPr>
          <p:spPr>
            <a:xfrm>
              <a:off x="3259325" y="955650"/>
              <a:ext cx="1048750" cy="1364350"/>
            </a:xfrm>
            <a:custGeom>
              <a:avLst/>
              <a:gdLst/>
              <a:ahLst/>
              <a:cxnLst/>
              <a:rect l="l" t="t" r="r" b="b"/>
              <a:pathLst>
                <a:path w="41950" h="54574" extrusionOk="0">
                  <a:moveTo>
                    <a:pt x="21041" y="1"/>
                  </a:moveTo>
                  <a:cubicBezTo>
                    <a:pt x="3157" y="1"/>
                    <a:pt x="1" y="12165"/>
                    <a:pt x="1" y="27221"/>
                  </a:cubicBezTo>
                  <a:cubicBezTo>
                    <a:pt x="1" y="42344"/>
                    <a:pt x="9403" y="54573"/>
                    <a:pt x="21041" y="54573"/>
                  </a:cubicBezTo>
                  <a:cubicBezTo>
                    <a:pt x="32613" y="54573"/>
                    <a:pt x="41949" y="42344"/>
                    <a:pt x="41949" y="27287"/>
                  </a:cubicBezTo>
                  <a:cubicBezTo>
                    <a:pt x="41949" y="12165"/>
                    <a:pt x="38859" y="1"/>
                    <a:pt x="210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7"/>
            <p:cNvSpPr/>
            <p:nvPr/>
          </p:nvSpPr>
          <p:spPr>
            <a:xfrm>
              <a:off x="2790850" y="2370925"/>
              <a:ext cx="1984000" cy="1375850"/>
            </a:xfrm>
            <a:custGeom>
              <a:avLst/>
              <a:gdLst/>
              <a:ahLst/>
              <a:cxnLst/>
              <a:rect l="l" t="t" r="r" b="b"/>
              <a:pathLst>
                <a:path w="79360" h="55034" extrusionOk="0">
                  <a:moveTo>
                    <a:pt x="28142" y="1"/>
                  </a:moveTo>
                  <a:cubicBezTo>
                    <a:pt x="3946" y="4735"/>
                    <a:pt x="527" y="12099"/>
                    <a:pt x="67" y="37675"/>
                  </a:cubicBezTo>
                  <a:cubicBezTo>
                    <a:pt x="67" y="39274"/>
                    <a:pt x="26" y="39740"/>
                    <a:pt x="9" y="39740"/>
                  </a:cubicBezTo>
                  <a:cubicBezTo>
                    <a:pt x="4" y="39740"/>
                    <a:pt x="1" y="39704"/>
                    <a:pt x="1" y="39648"/>
                  </a:cubicBezTo>
                  <a:lnTo>
                    <a:pt x="1" y="42409"/>
                  </a:lnTo>
                  <a:cubicBezTo>
                    <a:pt x="1" y="42409"/>
                    <a:pt x="5787" y="55033"/>
                    <a:pt x="39583" y="55033"/>
                  </a:cubicBezTo>
                  <a:cubicBezTo>
                    <a:pt x="73378" y="55033"/>
                    <a:pt x="79230" y="42409"/>
                    <a:pt x="79230" y="42409"/>
                  </a:cubicBezTo>
                  <a:lnTo>
                    <a:pt x="79230" y="40371"/>
                  </a:lnTo>
                  <a:cubicBezTo>
                    <a:pt x="79252" y="40404"/>
                    <a:pt x="79270" y="40422"/>
                    <a:pt x="79285" y="40422"/>
                  </a:cubicBezTo>
                  <a:cubicBezTo>
                    <a:pt x="79359" y="40422"/>
                    <a:pt x="79350" y="39965"/>
                    <a:pt x="79296" y="38596"/>
                  </a:cubicBezTo>
                  <a:cubicBezTo>
                    <a:pt x="78901" y="12296"/>
                    <a:pt x="75679" y="4800"/>
                    <a:pt x="51155" y="1"/>
                  </a:cubicBezTo>
                  <a:cubicBezTo>
                    <a:pt x="51155" y="1"/>
                    <a:pt x="47736" y="4735"/>
                    <a:pt x="39648" y="4735"/>
                  </a:cubicBezTo>
                  <a:cubicBezTo>
                    <a:pt x="31627" y="4735"/>
                    <a:pt x="28142" y="1"/>
                    <a:pt x="281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61" name="Google Shape;1061;p37"/>
          <p:cNvCxnSpPr/>
          <p:nvPr/>
        </p:nvCxnSpPr>
        <p:spPr>
          <a:xfrm>
            <a:off x="340593" y="1197859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29"/>
          <p:cNvSpPr/>
          <p:nvPr/>
        </p:nvSpPr>
        <p:spPr>
          <a:xfrm rot="10800000">
            <a:off x="5511050" y="1902938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29"/>
          <p:cNvSpPr/>
          <p:nvPr/>
        </p:nvSpPr>
        <p:spPr>
          <a:xfrm rot="10800000">
            <a:off x="5511050" y="2606325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29"/>
          <p:cNvSpPr/>
          <p:nvPr/>
        </p:nvSpPr>
        <p:spPr>
          <a:xfrm rot="10800000">
            <a:off x="5511050" y="3309688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29"/>
          <p:cNvSpPr txBox="1">
            <a:spLocks noGrp="1"/>
          </p:cNvSpPr>
          <p:nvPr>
            <p:ph type="ctrTitle" idx="4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</a:rPr>
              <a:t>RESOURCES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450" name="Google Shape;450;p29"/>
          <p:cNvSpPr/>
          <p:nvPr/>
        </p:nvSpPr>
        <p:spPr>
          <a:xfrm>
            <a:off x="7903950" y="1849475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29"/>
          <p:cNvSpPr/>
          <p:nvPr/>
        </p:nvSpPr>
        <p:spPr>
          <a:xfrm>
            <a:off x="7903950" y="2550825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29"/>
          <p:cNvSpPr/>
          <p:nvPr/>
        </p:nvSpPr>
        <p:spPr>
          <a:xfrm>
            <a:off x="7903950" y="3252175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58" name="Google Shape;458;p29"/>
          <p:cNvCxnSpPr/>
          <p:nvPr/>
        </p:nvCxnSpPr>
        <p:spPr>
          <a:xfrm>
            <a:off x="5882725" y="1195336"/>
            <a:ext cx="3340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9" name="Google Shape;459;p29"/>
          <p:cNvSpPr/>
          <p:nvPr/>
        </p:nvSpPr>
        <p:spPr>
          <a:xfrm>
            <a:off x="2634654" y="3249946"/>
            <a:ext cx="621066" cy="619705"/>
          </a:xfrm>
          <a:custGeom>
            <a:avLst/>
            <a:gdLst/>
            <a:ahLst/>
            <a:cxnLst/>
            <a:rect l="l" t="t" r="r" b="b"/>
            <a:pathLst>
              <a:path w="41529" h="41438" extrusionOk="0">
                <a:moveTo>
                  <a:pt x="3025" y="1"/>
                </a:moveTo>
                <a:lnTo>
                  <a:pt x="0" y="41438"/>
                </a:lnTo>
                <a:lnTo>
                  <a:pt x="41529" y="41438"/>
                </a:lnTo>
                <a:lnTo>
                  <a:pt x="38504" y="1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9"/>
          <p:cNvSpPr/>
          <p:nvPr/>
        </p:nvSpPr>
        <p:spPr>
          <a:xfrm>
            <a:off x="2492071" y="3754486"/>
            <a:ext cx="906228" cy="115168"/>
          </a:xfrm>
          <a:custGeom>
            <a:avLst/>
            <a:gdLst/>
            <a:ahLst/>
            <a:cxnLst/>
            <a:rect l="l" t="t" r="r" b="b"/>
            <a:pathLst>
              <a:path w="60597" h="7701" extrusionOk="0">
                <a:moveTo>
                  <a:pt x="0" y="0"/>
                </a:moveTo>
                <a:lnTo>
                  <a:pt x="0" y="7701"/>
                </a:lnTo>
                <a:lnTo>
                  <a:pt x="60597" y="7701"/>
                </a:lnTo>
                <a:lnTo>
                  <a:pt x="60597" y="0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9"/>
          <p:cNvSpPr/>
          <p:nvPr/>
        </p:nvSpPr>
        <p:spPr>
          <a:xfrm>
            <a:off x="1402108" y="1357975"/>
            <a:ext cx="3086129" cy="2093521"/>
          </a:xfrm>
          <a:custGeom>
            <a:avLst/>
            <a:gdLst/>
            <a:ahLst/>
            <a:cxnLst/>
            <a:rect l="l" t="t" r="r" b="b"/>
            <a:pathLst>
              <a:path w="206361" h="139988" extrusionOk="0">
                <a:moveTo>
                  <a:pt x="5501" y="0"/>
                </a:moveTo>
                <a:cubicBezTo>
                  <a:pt x="2476" y="0"/>
                  <a:pt x="1" y="2475"/>
                  <a:pt x="1" y="5500"/>
                </a:cubicBezTo>
                <a:lnTo>
                  <a:pt x="1" y="134487"/>
                </a:lnTo>
                <a:cubicBezTo>
                  <a:pt x="1" y="137512"/>
                  <a:pt x="2476" y="139987"/>
                  <a:pt x="5501" y="139987"/>
                </a:cubicBezTo>
                <a:lnTo>
                  <a:pt x="200860" y="139987"/>
                </a:lnTo>
                <a:cubicBezTo>
                  <a:pt x="203885" y="139987"/>
                  <a:pt x="206360" y="137512"/>
                  <a:pt x="206360" y="134487"/>
                </a:cubicBezTo>
                <a:lnTo>
                  <a:pt x="206360" y="5500"/>
                </a:lnTo>
                <a:cubicBezTo>
                  <a:pt x="206360" y="2475"/>
                  <a:pt x="203885" y="0"/>
                  <a:pt x="2008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9"/>
          <p:cNvSpPr/>
          <p:nvPr/>
        </p:nvSpPr>
        <p:spPr>
          <a:xfrm>
            <a:off x="1483001" y="1440228"/>
            <a:ext cx="2924346" cy="1643839"/>
          </a:xfrm>
          <a:custGeom>
            <a:avLst/>
            <a:gdLst/>
            <a:ahLst/>
            <a:cxnLst/>
            <a:rect l="l" t="t" r="r" b="b"/>
            <a:pathLst>
              <a:path w="195543" h="109919" extrusionOk="0">
                <a:moveTo>
                  <a:pt x="0" y="0"/>
                </a:moveTo>
                <a:lnTo>
                  <a:pt x="0" y="109918"/>
                </a:lnTo>
                <a:lnTo>
                  <a:pt x="195543" y="10991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9"/>
          <p:cNvSpPr/>
          <p:nvPr/>
        </p:nvSpPr>
        <p:spPr>
          <a:xfrm>
            <a:off x="1402108" y="3173181"/>
            <a:ext cx="3086129" cy="278328"/>
          </a:xfrm>
          <a:custGeom>
            <a:avLst/>
            <a:gdLst/>
            <a:ahLst/>
            <a:cxnLst/>
            <a:rect l="l" t="t" r="r" b="b"/>
            <a:pathLst>
              <a:path w="206361" h="18611" extrusionOk="0">
                <a:moveTo>
                  <a:pt x="1" y="0"/>
                </a:moveTo>
                <a:lnTo>
                  <a:pt x="1" y="13110"/>
                </a:lnTo>
                <a:cubicBezTo>
                  <a:pt x="1" y="16135"/>
                  <a:pt x="2476" y="18610"/>
                  <a:pt x="5501" y="18610"/>
                </a:cubicBezTo>
                <a:lnTo>
                  <a:pt x="200860" y="18610"/>
                </a:lnTo>
                <a:cubicBezTo>
                  <a:pt x="203885" y="18610"/>
                  <a:pt x="206360" y="16135"/>
                  <a:pt x="206360" y="13110"/>
                </a:cubicBezTo>
                <a:lnTo>
                  <a:pt x="20636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29"/>
          <p:cNvSpPr/>
          <p:nvPr/>
        </p:nvSpPr>
        <p:spPr>
          <a:xfrm>
            <a:off x="1483001" y="1440228"/>
            <a:ext cx="2924346" cy="120657"/>
          </a:xfrm>
          <a:custGeom>
            <a:avLst/>
            <a:gdLst/>
            <a:ahLst/>
            <a:cxnLst/>
            <a:rect l="l" t="t" r="r" b="b"/>
            <a:pathLst>
              <a:path w="195543" h="8068" extrusionOk="0">
                <a:moveTo>
                  <a:pt x="0" y="0"/>
                </a:moveTo>
                <a:lnTo>
                  <a:pt x="0" y="8068"/>
                </a:lnTo>
                <a:lnTo>
                  <a:pt x="195543" y="806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9"/>
          <p:cNvSpPr/>
          <p:nvPr/>
        </p:nvSpPr>
        <p:spPr>
          <a:xfrm>
            <a:off x="1483001" y="1560871"/>
            <a:ext cx="2924346" cy="119296"/>
          </a:xfrm>
          <a:custGeom>
            <a:avLst/>
            <a:gdLst/>
            <a:ahLst/>
            <a:cxnLst/>
            <a:rect l="l" t="t" r="r" b="b"/>
            <a:pathLst>
              <a:path w="195543" h="7977" extrusionOk="0">
                <a:moveTo>
                  <a:pt x="0" y="1"/>
                </a:moveTo>
                <a:lnTo>
                  <a:pt x="0" y="7977"/>
                </a:lnTo>
                <a:lnTo>
                  <a:pt x="195543" y="7977"/>
                </a:lnTo>
                <a:lnTo>
                  <a:pt x="19554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9"/>
          <p:cNvSpPr/>
          <p:nvPr/>
        </p:nvSpPr>
        <p:spPr>
          <a:xfrm>
            <a:off x="3858959" y="1560871"/>
            <a:ext cx="548415" cy="119296"/>
          </a:xfrm>
          <a:custGeom>
            <a:avLst/>
            <a:gdLst/>
            <a:ahLst/>
            <a:cxnLst/>
            <a:rect l="l" t="t" r="r" b="b"/>
            <a:pathLst>
              <a:path w="36671" h="7977" extrusionOk="0">
                <a:moveTo>
                  <a:pt x="1" y="1"/>
                </a:moveTo>
                <a:lnTo>
                  <a:pt x="1" y="7977"/>
                </a:lnTo>
                <a:lnTo>
                  <a:pt x="36671" y="7977"/>
                </a:lnTo>
                <a:lnTo>
                  <a:pt x="3667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9"/>
          <p:cNvSpPr/>
          <p:nvPr/>
        </p:nvSpPr>
        <p:spPr>
          <a:xfrm>
            <a:off x="3453135" y="1560871"/>
            <a:ext cx="407210" cy="119296"/>
          </a:xfrm>
          <a:custGeom>
            <a:avLst/>
            <a:gdLst/>
            <a:ahLst/>
            <a:cxnLst/>
            <a:rect l="l" t="t" r="r" b="b"/>
            <a:pathLst>
              <a:path w="27229" h="7977" extrusionOk="0">
                <a:moveTo>
                  <a:pt x="1" y="1"/>
                </a:moveTo>
                <a:lnTo>
                  <a:pt x="1" y="7977"/>
                </a:lnTo>
                <a:lnTo>
                  <a:pt x="27228" y="7977"/>
                </a:lnTo>
                <a:lnTo>
                  <a:pt x="2722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9"/>
          <p:cNvSpPr/>
          <p:nvPr/>
        </p:nvSpPr>
        <p:spPr>
          <a:xfrm>
            <a:off x="3056913" y="1784345"/>
            <a:ext cx="1257222" cy="316717"/>
          </a:xfrm>
          <a:custGeom>
            <a:avLst/>
            <a:gdLst/>
            <a:ahLst/>
            <a:cxnLst/>
            <a:rect l="l" t="t" r="r" b="b"/>
            <a:pathLst>
              <a:path w="84067" h="21178" extrusionOk="0">
                <a:moveTo>
                  <a:pt x="1" y="1"/>
                </a:moveTo>
                <a:lnTo>
                  <a:pt x="1" y="21178"/>
                </a:lnTo>
                <a:lnTo>
                  <a:pt x="84067" y="21178"/>
                </a:lnTo>
                <a:lnTo>
                  <a:pt x="8406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9"/>
          <p:cNvSpPr/>
          <p:nvPr/>
        </p:nvSpPr>
        <p:spPr>
          <a:xfrm>
            <a:off x="3056913" y="2190167"/>
            <a:ext cx="963835" cy="67193"/>
          </a:xfrm>
          <a:custGeom>
            <a:avLst/>
            <a:gdLst/>
            <a:ahLst/>
            <a:cxnLst/>
            <a:rect l="l" t="t" r="r" b="b"/>
            <a:pathLst>
              <a:path w="64449" h="4493" extrusionOk="0">
                <a:moveTo>
                  <a:pt x="1" y="0"/>
                </a:moveTo>
                <a:lnTo>
                  <a:pt x="1" y="4493"/>
                </a:lnTo>
                <a:lnTo>
                  <a:pt x="64448" y="4493"/>
                </a:lnTo>
                <a:lnTo>
                  <a:pt x="6444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9"/>
          <p:cNvSpPr/>
          <p:nvPr/>
        </p:nvSpPr>
        <p:spPr>
          <a:xfrm>
            <a:off x="3056913" y="2336861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9"/>
          <p:cNvSpPr/>
          <p:nvPr/>
        </p:nvSpPr>
        <p:spPr>
          <a:xfrm>
            <a:off x="3056913" y="2483556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9"/>
          <p:cNvSpPr/>
          <p:nvPr/>
        </p:nvSpPr>
        <p:spPr>
          <a:xfrm>
            <a:off x="3056913" y="2630251"/>
            <a:ext cx="1257222" cy="67208"/>
          </a:xfrm>
          <a:custGeom>
            <a:avLst/>
            <a:gdLst/>
            <a:ahLst/>
            <a:cxnLst/>
            <a:rect l="l" t="t" r="r" b="b"/>
            <a:pathLst>
              <a:path w="84067" h="4494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9"/>
          <p:cNvSpPr/>
          <p:nvPr/>
        </p:nvSpPr>
        <p:spPr>
          <a:xfrm>
            <a:off x="3056913" y="2776960"/>
            <a:ext cx="699236" cy="67193"/>
          </a:xfrm>
          <a:custGeom>
            <a:avLst/>
            <a:gdLst/>
            <a:ahLst/>
            <a:cxnLst/>
            <a:rect l="l" t="t" r="r" b="b"/>
            <a:pathLst>
              <a:path w="46756" h="4493" extrusionOk="0">
                <a:moveTo>
                  <a:pt x="1" y="0"/>
                </a:moveTo>
                <a:lnTo>
                  <a:pt x="1" y="4492"/>
                </a:lnTo>
                <a:lnTo>
                  <a:pt x="46755" y="4492"/>
                </a:lnTo>
                <a:lnTo>
                  <a:pt x="467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9"/>
          <p:cNvSpPr/>
          <p:nvPr/>
        </p:nvSpPr>
        <p:spPr>
          <a:xfrm>
            <a:off x="3839771" y="2785186"/>
            <a:ext cx="124770" cy="117920"/>
          </a:xfrm>
          <a:custGeom>
            <a:avLst/>
            <a:gdLst/>
            <a:ahLst/>
            <a:cxnLst/>
            <a:rect l="l" t="t" r="r" b="b"/>
            <a:pathLst>
              <a:path w="8343" h="7885" extrusionOk="0">
                <a:moveTo>
                  <a:pt x="4217" y="0"/>
                </a:moveTo>
                <a:lnTo>
                  <a:pt x="2934" y="2567"/>
                </a:lnTo>
                <a:lnTo>
                  <a:pt x="0" y="3025"/>
                </a:lnTo>
                <a:lnTo>
                  <a:pt x="2109" y="5042"/>
                </a:lnTo>
                <a:lnTo>
                  <a:pt x="1650" y="7884"/>
                </a:lnTo>
                <a:lnTo>
                  <a:pt x="4217" y="6509"/>
                </a:lnTo>
                <a:lnTo>
                  <a:pt x="6692" y="7884"/>
                </a:lnTo>
                <a:lnTo>
                  <a:pt x="6234" y="5042"/>
                </a:lnTo>
                <a:lnTo>
                  <a:pt x="8343" y="3025"/>
                </a:lnTo>
                <a:lnTo>
                  <a:pt x="5501" y="2567"/>
                </a:lnTo>
                <a:lnTo>
                  <a:pt x="421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29"/>
          <p:cNvSpPr/>
          <p:nvPr/>
        </p:nvSpPr>
        <p:spPr>
          <a:xfrm>
            <a:off x="4002917" y="278518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2" y="2567"/>
                </a:lnTo>
                <a:lnTo>
                  <a:pt x="1" y="3025"/>
                </a:lnTo>
                <a:lnTo>
                  <a:pt x="2109" y="5042"/>
                </a:lnTo>
                <a:lnTo>
                  <a:pt x="1559" y="7884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234" y="5042"/>
                </a:lnTo>
                <a:lnTo>
                  <a:pt x="8251" y="3025"/>
                </a:lnTo>
                <a:lnTo>
                  <a:pt x="5409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29"/>
          <p:cNvSpPr/>
          <p:nvPr/>
        </p:nvSpPr>
        <p:spPr>
          <a:xfrm>
            <a:off x="4166063" y="278518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3" y="2567"/>
                </a:lnTo>
                <a:lnTo>
                  <a:pt x="1" y="3025"/>
                </a:lnTo>
                <a:lnTo>
                  <a:pt x="2018" y="5042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143" y="5042"/>
                </a:lnTo>
                <a:lnTo>
                  <a:pt x="8252" y="3025"/>
                </a:lnTo>
                <a:lnTo>
                  <a:pt x="5410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29"/>
          <p:cNvSpPr/>
          <p:nvPr/>
        </p:nvSpPr>
        <p:spPr>
          <a:xfrm>
            <a:off x="3960415" y="1473129"/>
            <a:ext cx="65817" cy="55498"/>
          </a:xfrm>
          <a:custGeom>
            <a:avLst/>
            <a:gdLst/>
            <a:ahLst/>
            <a:cxnLst/>
            <a:rect l="l" t="t" r="r" b="b"/>
            <a:pathLst>
              <a:path w="4401" h="3711" extrusionOk="0">
                <a:moveTo>
                  <a:pt x="2567" y="1"/>
                </a:moveTo>
                <a:cubicBezTo>
                  <a:pt x="917" y="1"/>
                  <a:pt x="1" y="2018"/>
                  <a:pt x="1192" y="3209"/>
                </a:cubicBezTo>
                <a:cubicBezTo>
                  <a:pt x="1566" y="3555"/>
                  <a:pt x="2022" y="3710"/>
                  <a:pt x="2470" y="3710"/>
                </a:cubicBezTo>
                <a:cubicBezTo>
                  <a:pt x="3451" y="3710"/>
                  <a:pt x="4401" y="2966"/>
                  <a:pt x="4401" y="1834"/>
                </a:cubicBezTo>
                <a:cubicBezTo>
                  <a:pt x="4401" y="826"/>
                  <a:pt x="3576" y="1"/>
                  <a:pt x="25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29"/>
          <p:cNvSpPr/>
          <p:nvPr/>
        </p:nvSpPr>
        <p:spPr>
          <a:xfrm>
            <a:off x="4082434" y="147312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92" y="3209"/>
                </a:cubicBezTo>
                <a:cubicBezTo>
                  <a:pt x="1566" y="3555"/>
                  <a:pt x="2013" y="3710"/>
                  <a:pt x="2449" y="3710"/>
                </a:cubicBezTo>
                <a:cubicBezTo>
                  <a:pt x="3403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29"/>
          <p:cNvSpPr/>
          <p:nvPr/>
        </p:nvSpPr>
        <p:spPr>
          <a:xfrm>
            <a:off x="4204453" y="147312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01" y="3209"/>
                </a:cubicBezTo>
                <a:cubicBezTo>
                  <a:pt x="1475" y="3555"/>
                  <a:pt x="1930" y="3710"/>
                  <a:pt x="2379" y="3710"/>
                </a:cubicBezTo>
                <a:cubicBezTo>
                  <a:pt x="3360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9"/>
          <p:cNvSpPr/>
          <p:nvPr/>
        </p:nvSpPr>
        <p:spPr>
          <a:xfrm>
            <a:off x="1578968" y="1784345"/>
            <a:ext cx="471636" cy="473012"/>
          </a:xfrm>
          <a:custGeom>
            <a:avLst/>
            <a:gdLst/>
            <a:ahLst/>
            <a:cxnLst/>
            <a:rect l="l" t="t" r="r" b="b"/>
            <a:pathLst>
              <a:path w="31537" h="31629" extrusionOk="0">
                <a:moveTo>
                  <a:pt x="1" y="1"/>
                </a:moveTo>
                <a:lnTo>
                  <a:pt x="1" y="31629"/>
                </a:lnTo>
                <a:lnTo>
                  <a:pt x="31537" y="31629"/>
                </a:lnTo>
                <a:lnTo>
                  <a:pt x="3153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9"/>
          <p:cNvSpPr/>
          <p:nvPr/>
        </p:nvSpPr>
        <p:spPr>
          <a:xfrm>
            <a:off x="1578968" y="2347839"/>
            <a:ext cx="471636" cy="135732"/>
          </a:xfrm>
          <a:custGeom>
            <a:avLst/>
            <a:gdLst/>
            <a:ahLst/>
            <a:cxnLst/>
            <a:rect l="l" t="t" r="r" b="b"/>
            <a:pathLst>
              <a:path w="31537" h="9076" extrusionOk="0">
                <a:moveTo>
                  <a:pt x="1" y="0"/>
                </a:moveTo>
                <a:lnTo>
                  <a:pt x="1" y="9076"/>
                </a:lnTo>
                <a:lnTo>
                  <a:pt x="31537" y="9076"/>
                </a:lnTo>
                <a:lnTo>
                  <a:pt x="315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9"/>
          <p:cNvSpPr/>
          <p:nvPr/>
        </p:nvSpPr>
        <p:spPr>
          <a:xfrm>
            <a:off x="1578968" y="2550735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1"/>
                </a:moveTo>
                <a:lnTo>
                  <a:pt x="1" y="3393"/>
                </a:lnTo>
                <a:lnTo>
                  <a:pt x="31537" y="3393"/>
                </a:lnTo>
                <a:lnTo>
                  <a:pt x="3153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9"/>
          <p:cNvSpPr/>
          <p:nvPr/>
        </p:nvSpPr>
        <p:spPr>
          <a:xfrm>
            <a:off x="1578968" y="2663167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9"/>
          <p:cNvSpPr/>
          <p:nvPr/>
        </p:nvSpPr>
        <p:spPr>
          <a:xfrm>
            <a:off x="1578968" y="2776960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29"/>
          <p:cNvSpPr/>
          <p:nvPr/>
        </p:nvSpPr>
        <p:spPr>
          <a:xfrm>
            <a:off x="1578968" y="288937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9"/>
          <p:cNvSpPr/>
          <p:nvPr/>
        </p:nvSpPr>
        <p:spPr>
          <a:xfrm>
            <a:off x="2179478" y="1784345"/>
            <a:ext cx="765023" cy="473012"/>
          </a:xfrm>
          <a:custGeom>
            <a:avLst/>
            <a:gdLst/>
            <a:ahLst/>
            <a:cxnLst/>
            <a:rect l="l" t="t" r="r" b="b"/>
            <a:pathLst>
              <a:path w="51155" h="31629" extrusionOk="0">
                <a:moveTo>
                  <a:pt x="0" y="1"/>
                </a:moveTo>
                <a:lnTo>
                  <a:pt x="0" y="31629"/>
                </a:lnTo>
                <a:lnTo>
                  <a:pt x="51155" y="31629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9"/>
          <p:cNvSpPr/>
          <p:nvPr/>
        </p:nvSpPr>
        <p:spPr>
          <a:xfrm>
            <a:off x="2179478" y="2347839"/>
            <a:ext cx="765023" cy="135732"/>
          </a:xfrm>
          <a:custGeom>
            <a:avLst/>
            <a:gdLst/>
            <a:ahLst/>
            <a:cxnLst/>
            <a:rect l="l" t="t" r="r" b="b"/>
            <a:pathLst>
              <a:path w="51155" h="9076" extrusionOk="0">
                <a:moveTo>
                  <a:pt x="0" y="0"/>
                </a:moveTo>
                <a:lnTo>
                  <a:pt x="0" y="9076"/>
                </a:lnTo>
                <a:lnTo>
                  <a:pt x="51155" y="9076"/>
                </a:lnTo>
                <a:lnTo>
                  <a:pt x="511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9"/>
          <p:cNvSpPr/>
          <p:nvPr/>
        </p:nvSpPr>
        <p:spPr>
          <a:xfrm>
            <a:off x="2179478" y="2550735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1"/>
                </a:moveTo>
                <a:lnTo>
                  <a:pt x="0" y="3393"/>
                </a:lnTo>
                <a:lnTo>
                  <a:pt x="51155" y="3393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9"/>
          <p:cNvSpPr/>
          <p:nvPr/>
        </p:nvSpPr>
        <p:spPr>
          <a:xfrm>
            <a:off x="2179478" y="2663167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9"/>
          <p:cNvSpPr/>
          <p:nvPr/>
        </p:nvSpPr>
        <p:spPr>
          <a:xfrm>
            <a:off x="2179478" y="2776960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29"/>
          <p:cNvSpPr/>
          <p:nvPr/>
        </p:nvSpPr>
        <p:spPr>
          <a:xfrm>
            <a:off x="2179478" y="288937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0" y="0"/>
                </a:moveTo>
                <a:lnTo>
                  <a:pt x="0" y="3392"/>
                </a:lnTo>
                <a:lnTo>
                  <a:pt x="31536" y="3392"/>
                </a:lnTo>
                <a:lnTo>
                  <a:pt x="31536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9"/>
          <p:cNvSpPr/>
          <p:nvPr/>
        </p:nvSpPr>
        <p:spPr>
          <a:xfrm>
            <a:off x="975721" y="2775585"/>
            <a:ext cx="2085295" cy="1140678"/>
          </a:xfrm>
          <a:custGeom>
            <a:avLst/>
            <a:gdLst/>
            <a:ahLst/>
            <a:cxnLst/>
            <a:rect l="l" t="t" r="r" b="b"/>
            <a:pathLst>
              <a:path w="139438" h="76274" extrusionOk="0">
                <a:moveTo>
                  <a:pt x="5776" y="0"/>
                </a:moveTo>
                <a:cubicBezTo>
                  <a:pt x="2568" y="0"/>
                  <a:pt x="1" y="2659"/>
                  <a:pt x="1" y="5868"/>
                </a:cubicBezTo>
                <a:lnTo>
                  <a:pt x="1" y="76274"/>
                </a:lnTo>
                <a:lnTo>
                  <a:pt x="139438" y="76274"/>
                </a:lnTo>
                <a:lnTo>
                  <a:pt x="139438" y="5868"/>
                </a:lnTo>
                <a:cubicBezTo>
                  <a:pt x="139346" y="2659"/>
                  <a:pt x="136871" y="92"/>
                  <a:pt x="1336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9"/>
          <p:cNvSpPr/>
          <p:nvPr/>
        </p:nvSpPr>
        <p:spPr>
          <a:xfrm>
            <a:off x="1030562" y="2839951"/>
            <a:ext cx="1975630" cy="1076311"/>
          </a:xfrm>
          <a:custGeom>
            <a:avLst/>
            <a:gdLst/>
            <a:ahLst/>
            <a:cxnLst/>
            <a:rect l="l" t="t" r="r" b="b"/>
            <a:pathLst>
              <a:path w="132105" h="71970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71970"/>
                </a:lnTo>
                <a:lnTo>
                  <a:pt x="132104" y="71970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9"/>
          <p:cNvSpPr/>
          <p:nvPr/>
        </p:nvSpPr>
        <p:spPr>
          <a:xfrm>
            <a:off x="781050" y="391625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4859"/>
                </a:lnTo>
                <a:cubicBezTo>
                  <a:pt x="0" y="8618"/>
                  <a:pt x="3025" y="11643"/>
                  <a:pt x="6784" y="11643"/>
                </a:cubicBezTo>
                <a:lnTo>
                  <a:pt x="158689" y="11643"/>
                </a:lnTo>
                <a:cubicBezTo>
                  <a:pt x="162448" y="11643"/>
                  <a:pt x="165473" y="8618"/>
                  <a:pt x="165473" y="4859"/>
                </a:cubicBezTo>
                <a:lnTo>
                  <a:pt x="1654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9"/>
          <p:cNvSpPr/>
          <p:nvPr/>
        </p:nvSpPr>
        <p:spPr>
          <a:xfrm>
            <a:off x="1786000" y="3892945"/>
            <a:ext cx="464786" cy="79524"/>
          </a:xfrm>
          <a:custGeom>
            <a:avLst/>
            <a:gdLst/>
            <a:ahLst/>
            <a:cxnLst/>
            <a:rect l="l" t="t" r="r" b="b"/>
            <a:pathLst>
              <a:path w="31079" h="3760" extrusionOk="0">
                <a:moveTo>
                  <a:pt x="1" y="1"/>
                </a:moveTo>
                <a:lnTo>
                  <a:pt x="1" y="3759"/>
                </a:lnTo>
                <a:lnTo>
                  <a:pt x="31078" y="3759"/>
                </a:lnTo>
                <a:lnTo>
                  <a:pt x="31078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9"/>
          <p:cNvSpPr/>
          <p:nvPr/>
        </p:nvSpPr>
        <p:spPr>
          <a:xfrm>
            <a:off x="781050" y="391625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2384"/>
                </a:lnTo>
                <a:cubicBezTo>
                  <a:pt x="0" y="7518"/>
                  <a:pt x="4125" y="11643"/>
                  <a:pt x="9259" y="11643"/>
                </a:cubicBezTo>
                <a:lnTo>
                  <a:pt x="156214" y="11643"/>
                </a:lnTo>
                <a:cubicBezTo>
                  <a:pt x="161347" y="11643"/>
                  <a:pt x="165473" y="7518"/>
                  <a:pt x="165473" y="2384"/>
                </a:cubicBezTo>
                <a:lnTo>
                  <a:pt x="165473" y="1"/>
                </a:lnTo>
                <a:lnTo>
                  <a:pt x="165381" y="1"/>
                </a:lnTo>
                <a:cubicBezTo>
                  <a:pt x="164556" y="4401"/>
                  <a:pt x="160706" y="7701"/>
                  <a:pt x="156214" y="7701"/>
                </a:cubicBezTo>
                <a:lnTo>
                  <a:pt x="9259" y="7701"/>
                </a:lnTo>
                <a:cubicBezTo>
                  <a:pt x="4767" y="7701"/>
                  <a:pt x="825" y="4401"/>
                  <a:pt x="9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9"/>
          <p:cNvSpPr/>
          <p:nvPr/>
        </p:nvSpPr>
        <p:spPr>
          <a:xfrm>
            <a:off x="1030562" y="2839951"/>
            <a:ext cx="1975630" cy="80966"/>
          </a:xfrm>
          <a:custGeom>
            <a:avLst/>
            <a:gdLst/>
            <a:ahLst/>
            <a:cxnLst/>
            <a:rect l="l" t="t" r="r" b="b"/>
            <a:pathLst>
              <a:path w="132105" h="5414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5414"/>
                </a:lnTo>
                <a:lnTo>
                  <a:pt x="132104" y="5414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9"/>
          <p:cNvSpPr/>
          <p:nvPr/>
        </p:nvSpPr>
        <p:spPr>
          <a:xfrm>
            <a:off x="1030562" y="2920903"/>
            <a:ext cx="1975630" cy="80907"/>
          </a:xfrm>
          <a:custGeom>
            <a:avLst/>
            <a:gdLst/>
            <a:ahLst/>
            <a:cxnLst/>
            <a:rect l="l" t="t" r="r" b="b"/>
            <a:pathLst>
              <a:path w="132105" h="5410" extrusionOk="0">
                <a:moveTo>
                  <a:pt x="1" y="1"/>
                </a:moveTo>
                <a:lnTo>
                  <a:pt x="1" y="5410"/>
                </a:lnTo>
                <a:lnTo>
                  <a:pt x="132104" y="5410"/>
                </a:lnTo>
                <a:lnTo>
                  <a:pt x="13210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9"/>
          <p:cNvSpPr/>
          <p:nvPr/>
        </p:nvSpPr>
        <p:spPr>
          <a:xfrm>
            <a:off x="2636015" y="2920903"/>
            <a:ext cx="370196" cy="80907"/>
          </a:xfrm>
          <a:custGeom>
            <a:avLst/>
            <a:gdLst/>
            <a:ahLst/>
            <a:cxnLst/>
            <a:rect l="l" t="t" r="r" b="b"/>
            <a:pathLst>
              <a:path w="24754" h="5410" extrusionOk="0">
                <a:moveTo>
                  <a:pt x="1" y="1"/>
                </a:moveTo>
                <a:lnTo>
                  <a:pt x="1" y="5410"/>
                </a:lnTo>
                <a:lnTo>
                  <a:pt x="24753" y="5410"/>
                </a:lnTo>
                <a:lnTo>
                  <a:pt x="247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9"/>
          <p:cNvSpPr/>
          <p:nvPr/>
        </p:nvSpPr>
        <p:spPr>
          <a:xfrm>
            <a:off x="2360451" y="2920903"/>
            <a:ext cx="275576" cy="80907"/>
          </a:xfrm>
          <a:custGeom>
            <a:avLst/>
            <a:gdLst/>
            <a:ahLst/>
            <a:cxnLst/>
            <a:rect l="l" t="t" r="r" b="b"/>
            <a:pathLst>
              <a:path w="18427" h="5410" extrusionOk="0">
                <a:moveTo>
                  <a:pt x="0" y="1"/>
                </a:moveTo>
                <a:lnTo>
                  <a:pt x="0" y="5410"/>
                </a:lnTo>
                <a:lnTo>
                  <a:pt x="18427" y="5410"/>
                </a:lnTo>
                <a:lnTo>
                  <a:pt x="1842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9"/>
          <p:cNvSpPr/>
          <p:nvPr/>
        </p:nvSpPr>
        <p:spPr>
          <a:xfrm>
            <a:off x="2093097" y="3071726"/>
            <a:ext cx="850027" cy="213886"/>
          </a:xfrm>
          <a:custGeom>
            <a:avLst/>
            <a:gdLst/>
            <a:ahLst/>
            <a:cxnLst/>
            <a:rect l="l" t="t" r="r" b="b"/>
            <a:pathLst>
              <a:path w="56839" h="14302" extrusionOk="0">
                <a:moveTo>
                  <a:pt x="1" y="0"/>
                </a:moveTo>
                <a:lnTo>
                  <a:pt x="1" y="14301"/>
                </a:lnTo>
                <a:lnTo>
                  <a:pt x="56839" y="14301"/>
                </a:lnTo>
                <a:lnTo>
                  <a:pt x="5683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29"/>
          <p:cNvSpPr/>
          <p:nvPr/>
        </p:nvSpPr>
        <p:spPr>
          <a:xfrm>
            <a:off x="2093097" y="3345928"/>
            <a:ext cx="651245" cy="45254"/>
          </a:xfrm>
          <a:custGeom>
            <a:avLst/>
            <a:gdLst/>
            <a:ahLst/>
            <a:cxnLst/>
            <a:rect l="l" t="t" r="r" b="b"/>
            <a:pathLst>
              <a:path w="43547" h="3026" extrusionOk="0">
                <a:moveTo>
                  <a:pt x="1" y="0"/>
                </a:moveTo>
                <a:lnTo>
                  <a:pt x="1" y="3025"/>
                </a:lnTo>
                <a:lnTo>
                  <a:pt x="43546" y="3025"/>
                </a:lnTo>
                <a:lnTo>
                  <a:pt x="4354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9"/>
          <p:cNvSpPr/>
          <p:nvPr/>
        </p:nvSpPr>
        <p:spPr>
          <a:xfrm>
            <a:off x="2093097" y="3444631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1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29"/>
          <p:cNvSpPr/>
          <p:nvPr/>
        </p:nvSpPr>
        <p:spPr>
          <a:xfrm>
            <a:off x="2093097" y="3543350"/>
            <a:ext cx="850027" cy="46630"/>
          </a:xfrm>
          <a:custGeom>
            <a:avLst/>
            <a:gdLst/>
            <a:ahLst/>
            <a:cxnLst/>
            <a:rect l="l" t="t" r="r" b="b"/>
            <a:pathLst>
              <a:path w="56839" h="3118" extrusionOk="0">
                <a:moveTo>
                  <a:pt x="1" y="0"/>
                </a:moveTo>
                <a:lnTo>
                  <a:pt x="1" y="3117"/>
                </a:lnTo>
                <a:lnTo>
                  <a:pt x="56839" y="3117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9"/>
          <p:cNvSpPr/>
          <p:nvPr/>
        </p:nvSpPr>
        <p:spPr>
          <a:xfrm>
            <a:off x="2093097" y="3643430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0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29"/>
          <p:cNvSpPr/>
          <p:nvPr/>
        </p:nvSpPr>
        <p:spPr>
          <a:xfrm>
            <a:off x="2093097" y="3742148"/>
            <a:ext cx="473012" cy="45254"/>
          </a:xfrm>
          <a:custGeom>
            <a:avLst/>
            <a:gdLst/>
            <a:ahLst/>
            <a:cxnLst/>
            <a:rect l="l" t="t" r="r" b="b"/>
            <a:pathLst>
              <a:path w="31629" h="3026" extrusionOk="0">
                <a:moveTo>
                  <a:pt x="1" y="0"/>
                </a:moveTo>
                <a:lnTo>
                  <a:pt x="1" y="3025"/>
                </a:lnTo>
                <a:lnTo>
                  <a:pt x="31628" y="3025"/>
                </a:lnTo>
                <a:lnTo>
                  <a:pt x="316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29"/>
          <p:cNvSpPr/>
          <p:nvPr/>
        </p:nvSpPr>
        <p:spPr>
          <a:xfrm>
            <a:off x="2622316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1925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29"/>
          <p:cNvSpPr/>
          <p:nvPr/>
        </p:nvSpPr>
        <p:spPr>
          <a:xfrm>
            <a:off x="2731997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2017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29"/>
          <p:cNvSpPr/>
          <p:nvPr/>
        </p:nvSpPr>
        <p:spPr>
          <a:xfrm>
            <a:off x="2843039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751" y="1"/>
                </a:moveTo>
                <a:lnTo>
                  <a:pt x="1926" y="1743"/>
                </a:lnTo>
                <a:lnTo>
                  <a:pt x="1" y="2018"/>
                </a:lnTo>
                <a:lnTo>
                  <a:pt x="1376" y="3393"/>
                </a:lnTo>
                <a:lnTo>
                  <a:pt x="1009" y="5318"/>
                </a:lnTo>
                <a:lnTo>
                  <a:pt x="2751" y="4401"/>
                </a:lnTo>
                <a:lnTo>
                  <a:pt x="4493" y="5318"/>
                </a:lnTo>
                <a:lnTo>
                  <a:pt x="4126" y="3393"/>
                </a:lnTo>
                <a:lnTo>
                  <a:pt x="5593" y="2018"/>
                </a:lnTo>
                <a:lnTo>
                  <a:pt x="3668" y="1743"/>
                </a:lnTo>
                <a:lnTo>
                  <a:pt x="275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29"/>
          <p:cNvSpPr/>
          <p:nvPr/>
        </p:nvSpPr>
        <p:spPr>
          <a:xfrm>
            <a:off x="2704569" y="2861950"/>
            <a:ext cx="43893" cy="37447"/>
          </a:xfrm>
          <a:custGeom>
            <a:avLst/>
            <a:gdLst/>
            <a:ahLst/>
            <a:cxnLst/>
            <a:rect l="l" t="t" r="r" b="b"/>
            <a:pathLst>
              <a:path w="2935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36" y="2503"/>
                  <a:pt x="1658" y="2503"/>
                </a:cubicBezTo>
                <a:cubicBezTo>
                  <a:pt x="2315" y="2503"/>
                  <a:pt x="2934" y="1993"/>
                  <a:pt x="2934" y="1193"/>
                </a:cubicBezTo>
                <a:cubicBezTo>
                  <a:pt x="2934" y="551"/>
                  <a:pt x="2384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29"/>
          <p:cNvSpPr/>
          <p:nvPr/>
        </p:nvSpPr>
        <p:spPr>
          <a:xfrm>
            <a:off x="2785462" y="2861950"/>
            <a:ext cx="45254" cy="37447"/>
          </a:xfrm>
          <a:custGeom>
            <a:avLst/>
            <a:gdLst/>
            <a:ahLst/>
            <a:cxnLst/>
            <a:rect l="l" t="t" r="r" b="b"/>
            <a:pathLst>
              <a:path w="3026" h="2504" extrusionOk="0">
                <a:moveTo>
                  <a:pt x="1742" y="1"/>
                </a:moveTo>
                <a:cubicBezTo>
                  <a:pt x="642" y="1"/>
                  <a:pt x="0" y="1376"/>
                  <a:pt x="825" y="2109"/>
                </a:cubicBezTo>
                <a:cubicBezTo>
                  <a:pt x="1097" y="2381"/>
                  <a:pt x="1428" y="2503"/>
                  <a:pt x="1749" y="2503"/>
                </a:cubicBezTo>
                <a:cubicBezTo>
                  <a:pt x="2406" y="2503"/>
                  <a:pt x="3026" y="1993"/>
                  <a:pt x="3026" y="1193"/>
                </a:cubicBezTo>
                <a:cubicBezTo>
                  <a:pt x="3026" y="551"/>
                  <a:pt x="2384" y="1"/>
                  <a:pt x="17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9"/>
          <p:cNvSpPr/>
          <p:nvPr/>
        </p:nvSpPr>
        <p:spPr>
          <a:xfrm>
            <a:off x="2869091" y="2861950"/>
            <a:ext cx="42517" cy="37447"/>
          </a:xfrm>
          <a:custGeom>
            <a:avLst/>
            <a:gdLst/>
            <a:ahLst/>
            <a:cxnLst/>
            <a:rect l="l" t="t" r="r" b="b"/>
            <a:pathLst>
              <a:path w="2843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26" y="2503"/>
                  <a:pt x="1635" y="2503"/>
                </a:cubicBezTo>
                <a:cubicBezTo>
                  <a:pt x="2264" y="2503"/>
                  <a:pt x="2842" y="1993"/>
                  <a:pt x="2842" y="1193"/>
                </a:cubicBezTo>
                <a:cubicBezTo>
                  <a:pt x="2842" y="551"/>
                  <a:pt x="2292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9"/>
          <p:cNvSpPr/>
          <p:nvPr/>
        </p:nvSpPr>
        <p:spPr>
          <a:xfrm>
            <a:off x="1095004" y="3071726"/>
            <a:ext cx="319454" cy="319454"/>
          </a:xfrm>
          <a:custGeom>
            <a:avLst/>
            <a:gdLst/>
            <a:ahLst/>
            <a:cxnLst/>
            <a:rect l="l" t="t" r="r" b="b"/>
            <a:pathLst>
              <a:path w="21361" h="21361" extrusionOk="0">
                <a:moveTo>
                  <a:pt x="1" y="0"/>
                </a:moveTo>
                <a:lnTo>
                  <a:pt x="1" y="21360"/>
                </a:lnTo>
                <a:lnTo>
                  <a:pt x="21361" y="21360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9"/>
          <p:cNvSpPr/>
          <p:nvPr/>
        </p:nvSpPr>
        <p:spPr>
          <a:xfrm>
            <a:off x="1095004" y="3451496"/>
            <a:ext cx="319454" cy="91869"/>
          </a:xfrm>
          <a:custGeom>
            <a:avLst/>
            <a:gdLst/>
            <a:ahLst/>
            <a:cxnLst/>
            <a:rect l="l" t="t" r="r" b="b"/>
            <a:pathLst>
              <a:path w="21361" h="6143" extrusionOk="0">
                <a:moveTo>
                  <a:pt x="1" y="0"/>
                </a:moveTo>
                <a:lnTo>
                  <a:pt x="1" y="6142"/>
                </a:lnTo>
                <a:lnTo>
                  <a:pt x="21361" y="614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9"/>
          <p:cNvSpPr/>
          <p:nvPr/>
        </p:nvSpPr>
        <p:spPr>
          <a:xfrm>
            <a:off x="1095004" y="3589965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9"/>
          <p:cNvSpPr/>
          <p:nvPr/>
        </p:nvSpPr>
        <p:spPr>
          <a:xfrm>
            <a:off x="1095004" y="3665369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9"/>
          <p:cNvSpPr/>
          <p:nvPr/>
        </p:nvSpPr>
        <p:spPr>
          <a:xfrm>
            <a:off x="1095004" y="3742148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9"/>
          <p:cNvSpPr/>
          <p:nvPr/>
        </p:nvSpPr>
        <p:spPr>
          <a:xfrm>
            <a:off x="1095004" y="381755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9"/>
          <p:cNvSpPr/>
          <p:nvPr/>
        </p:nvSpPr>
        <p:spPr>
          <a:xfrm>
            <a:off x="1500827" y="3071726"/>
            <a:ext cx="516875" cy="319454"/>
          </a:xfrm>
          <a:custGeom>
            <a:avLst/>
            <a:gdLst/>
            <a:ahLst/>
            <a:cxnLst/>
            <a:rect l="l" t="t" r="r" b="b"/>
            <a:pathLst>
              <a:path w="34562" h="21361" extrusionOk="0">
                <a:moveTo>
                  <a:pt x="0" y="0"/>
                </a:moveTo>
                <a:lnTo>
                  <a:pt x="0" y="21360"/>
                </a:lnTo>
                <a:lnTo>
                  <a:pt x="34562" y="21360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29"/>
          <p:cNvSpPr/>
          <p:nvPr/>
        </p:nvSpPr>
        <p:spPr>
          <a:xfrm>
            <a:off x="1500827" y="3451496"/>
            <a:ext cx="516875" cy="91869"/>
          </a:xfrm>
          <a:custGeom>
            <a:avLst/>
            <a:gdLst/>
            <a:ahLst/>
            <a:cxnLst/>
            <a:rect l="l" t="t" r="r" b="b"/>
            <a:pathLst>
              <a:path w="34562" h="6143" extrusionOk="0">
                <a:moveTo>
                  <a:pt x="0" y="0"/>
                </a:moveTo>
                <a:lnTo>
                  <a:pt x="0" y="6142"/>
                </a:lnTo>
                <a:lnTo>
                  <a:pt x="34562" y="6142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29"/>
          <p:cNvSpPr/>
          <p:nvPr/>
        </p:nvSpPr>
        <p:spPr>
          <a:xfrm>
            <a:off x="1500827" y="3589965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9"/>
          <p:cNvSpPr/>
          <p:nvPr/>
        </p:nvSpPr>
        <p:spPr>
          <a:xfrm>
            <a:off x="1500827" y="3665369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9"/>
          <p:cNvSpPr/>
          <p:nvPr/>
        </p:nvSpPr>
        <p:spPr>
          <a:xfrm>
            <a:off x="1500827" y="3742148"/>
            <a:ext cx="516875" cy="34277"/>
          </a:xfrm>
          <a:custGeom>
            <a:avLst/>
            <a:gdLst/>
            <a:ahLst/>
            <a:cxnLst/>
            <a:rect l="l" t="t" r="r" b="b"/>
            <a:pathLst>
              <a:path w="34562" h="2292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9"/>
          <p:cNvSpPr/>
          <p:nvPr/>
        </p:nvSpPr>
        <p:spPr>
          <a:xfrm>
            <a:off x="1500827" y="381755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0" y="0"/>
                </a:moveTo>
                <a:lnTo>
                  <a:pt x="0" y="2292"/>
                </a:lnTo>
                <a:lnTo>
                  <a:pt x="21360" y="2292"/>
                </a:lnTo>
                <a:lnTo>
                  <a:pt x="21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29"/>
          <p:cNvSpPr/>
          <p:nvPr/>
        </p:nvSpPr>
        <p:spPr>
          <a:xfrm>
            <a:off x="3299591" y="3340439"/>
            <a:ext cx="1243508" cy="749948"/>
          </a:xfrm>
          <a:custGeom>
            <a:avLst/>
            <a:gdLst/>
            <a:ahLst/>
            <a:cxnLst/>
            <a:rect l="l" t="t" r="r" b="b"/>
            <a:pathLst>
              <a:path w="83150" h="50147" extrusionOk="0">
                <a:moveTo>
                  <a:pt x="2201" y="0"/>
                </a:moveTo>
                <a:cubicBezTo>
                  <a:pt x="917" y="0"/>
                  <a:pt x="0" y="917"/>
                  <a:pt x="0" y="2201"/>
                </a:cubicBezTo>
                <a:lnTo>
                  <a:pt x="0" y="47946"/>
                </a:lnTo>
                <a:cubicBezTo>
                  <a:pt x="0" y="49138"/>
                  <a:pt x="917" y="50146"/>
                  <a:pt x="2201" y="50146"/>
                </a:cubicBezTo>
                <a:lnTo>
                  <a:pt x="80949" y="50146"/>
                </a:lnTo>
                <a:cubicBezTo>
                  <a:pt x="82233" y="50146"/>
                  <a:pt x="83149" y="49138"/>
                  <a:pt x="83149" y="47946"/>
                </a:cubicBezTo>
                <a:lnTo>
                  <a:pt x="83149" y="2201"/>
                </a:lnTo>
                <a:cubicBezTo>
                  <a:pt x="83149" y="917"/>
                  <a:pt x="82233" y="0"/>
                  <a:pt x="809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9"/>
          <p:cNvSpPr/>
          <p:nvPr/>
        </p:nvSpPr>
        <p:spPr>
          <a:xfrm>
            <a:off x="3332492" y="3377453"/>
            <a:ext cx="1126979" cy="674545"/>
          </a:xfrm>
          <a:custGeom>
            <a:avLst/>
            <a:gdLst/>
            <a:ahLst/>
            <a:cxnLst/>
            <a:rect l="l" t="t" r="r" b="b"/>
            <a:pathLst>
              <a:path w="75358" h="45105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43363"/>
                </a:lnTo>
                <a:cubicBezTo>
                  <a:pt x="1" y="44279"/>
                  <a:pt x="734" y="45104"/>
                  <a:pt x="1742" y="45104"/>
                </a:cubicBezTo>
                <a:lnTo>
                  <a:pt x="75357" y="45104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9"/>
          <p:cNvSpPr/>
          <p:nvPr/>
        </p:nvSpPr>
        <p:spPr>
          <a:xfrm>
            <a:off x="4466330" y="3688331"/>
            <a:ext cx="61719" cy="52791"/>
          </a:xfrm>
          <a:custGeom>
            <a:avLst/>
            <a:gdLst/>
            <a:ahLst/>
            <a:cxnLst/>
            <a:rect l="l" t="t" r="r" b="b"/>
            <a:pathLst>
              <a:path w="4127" h="3530" extrusionOk="0">
                <a:moveTo>
                  <a:pt x="2293" y="1"/>
                </a:moveTo>
                <a:cubicBezTo>
                  <a:pt x="734" y="1"/>
                  <a:pt x="1" y="1926"/>
                  <a:pt x="1101" y="3026"/>
                </a:cubicBezTo>
                <a:cubicBezTo>
                  <a:pt x="1449" y="3374"/>
                  <a:pt x="1872" y="3530"/>
                  <a:pt x="2289" y="3530"/>
                </a:cubicBezTo>
                <a:cubicBezTo>
                  <a:pt x="3188" y="3530"/>
                  <a:pt x="4064" y="2807"/>
                  <a:pt x="4126" y="1743"/>
                </a:cubicBezTo>
                <a:cubicBezTo>
                  <a:pt x="4126" y="826"/>
                  <a:pt x="3301" y="1"/>
                  <a:pt x="2293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9"/>
          <p:cNvSpPr/>
          <p:nvPr/>
        </p:nvSpPr>
        <p:spPr>
          <a:xfrm>
            <a:off x="3332492" y="3377453"/>
            <a:ext cx="1126979" cy="57592"/>
          </a:xfrm>
          <a:custGeom>
            <a:avLst/>
            <a:gdLst/>
            <a:ahLst/>
            <a:cxnLst/>
            <a:rect l="l" t="t" r="r" b="b"/>
            <a:pathLst>
              <a:path w="75358" h="3851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3851"/>
                </a:lnTo>
                <a:lnTo>
                  <a:pt x="75357" y="3851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29"/>
          <p:cNvSpPr/>
          <p:nvPr/>
        </p:nvSpPr>
        <p:spPr>
          <a:xfrm>
            <a:off x="4283970" y="3392543"/>
            <a:ext cx="27442" cy="23629"/>
          </a:xfrm>
          <a:custGeom>
            <a:avLst/>
            <a:gdLst/>
            <a:ahLst/>
            <a:cxnLst/>
            <a:rect l="l" t="t" r="r" b="b"/>
            <a:pathLst>
              <a:path w="1835" h="1580" extrusionOk="0">
                <a:moveTo>
                  <a:pt x="1101" y="0"/>
                </a:moveTo>
                <a:cubicBezTo>
                  <a:pt x="368" y="0"/>
                  <a:pt x="1" y="917"/>
                  <a:pt x="459" y="1375"/>
                </a:cubicBezTo>
                <a:cubicBezTo>
                  <a:pt x="630" y="1517"/>
                  <a:pt x="826" y="1580"/>
                  <a:pt x="1017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8" y="0"/>
                  <a:pt x="11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29"/>
          <p:cNvSpPr/>
          <p:nvPr/>
        </p:nvSpPr>
        <p:spPr>
          <a:xfrm>
            <a:off x="4341562" y="339254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100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100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29"/>
          <p:cNvSpPr/>
          <p:nvPr/>
        </p:nvSpPr>
        <p:spPr>
          <a:xfrm>
            <a:off x="4400515" y="339254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009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0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29"/>
          <p:cNvSpPr/>
          <p:nvPr/>
        </p:nvSpPr>
        <p:spPr>
          <a:xfrm>
            <a:off x="3332492" y="3435030"/>
            <a:ext cx="1126979" cy="46630"/>
          </a:xfrm>
          <a:custGeom>
            <a:avLst/>
            <a:gdLst/>
            <a:ahLst/>
            <a:cxnLst/>
            <a:rect l="l" t="t" r="r" b="b"/>
            <a:pathLst>
              <a:path w="75358" h="3118" extrusionOk="0">
                <a:moveTo>
                  <a:pt x="1" y="1"/>
                </a:moveTo>
                <a:lnTo>
                  <a:pt x="1" y="3118"/>
                </a:lnTo>
                <a:lnTo>
                  <a:pt x="75357" y="3118"/>
                </a:lnTo>
                <a:lnTo>
                  <a:pt x="7535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29"/>
          <p:cNvSpPr/>
          <p:nvPr/>
        </p:nvSpPr>
        <p:spPr>
          <a:xfrm>
            <a:off x="4248332" y="3435030"/>
            <a:ext cx="211150" cy="46630"/>
          </a:xfrm>
          <a:custGeom>
            <a:avLst/>
            <a:gdLst/>
            <a:ahLst/>
            <a:cxnLst/>
            <a:rect l="l" t="t" r="r" b="b"/>
            <a:pathLst>
              <a:path w="14119" h="3118" extrusionOk="0">
                <a:moveTo>
                  <a:pt x="0" y="1"/>
                </a:moveTo>
                <a:lnTo>
                  <a:pt x="0" y="3118"/>
                </a:lnTo>
                <a:lnTo>
                  <a:pt x="14118" y="3118"/>
                </a:lnTo>
                <a:lnTo>
                  <a:pt x="1411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29"/>
          <p:cNvSpPr/>
          <p:nvPr/>
        </p:nvSpPr>
        <p:spPr>
          <a:xfrm>
            <a:off x="4090659" y="3435030"/>
            <a:ext cx="157686" cy="46630"/>
          </a:xfrm>
          <a:custGeom>
            <a:avLst/>
            <a:gdLst/>
            <a:ahLst/>
            <a:cxnLst/>
            <a:rect l="l" t="t" r="r" b="b"/>
            <a:pathLst>
              <a:path w="10544" h="3118" extrusionOk="0">
                <a:moveTo>
                  <a:pt x="1" y="1"/>
                </a:moveTo>
                <a:lnTo>
                  <a:pt x="1" y="3118"/>
                </a:lnTo>
                <a:lnTo>
                  <a:pt x="10543" y="3118"/>
                </a:lnTo>
                <a:lnTo>
                  <a:pt x="1054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9"/>
          <p:cNvSpPr/>
          <p:nvPr/>
        </p:nvSpPr>
        <p:spPr>
          <a:xfrm>
            <a:off x="3938475" y="3521411"/>
            <a:ext cx="485350" cy="122033"/>
          </a:xfrm>
          <a:custGeom>
            <a:avLst/>
            <a:gdLst/>
            <a:ahLst/>
            <a:cxnLst/>
            <a:rect l="l" t="t" r="r" b="b"/>
            <a:pathLst>
              <a:path w="32454" h="8160" extrusionOk="0">
                <a:moveTo>
                  <a:pt x="1" y="0"/>
                </a:moveTo>
                <a:lnTo>
                  <a:pt x="1" y="8159"/>
                </a:lnTo>
                <a:lnTo>
                  <a:pt x="32454" y="8159"/>
                </a:lnTo>
                <a:lnTo>
                  <a:pt x="3245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9"/>
          <p:cNvSpPr/>
          <p:nvPr/>
        </p:nvSpPr>
        <p:spPr>
          <a:xfrm>
            <a:off x="3938475" y="3677707"/>
            <a:ext cx="371557" cy="26067"/>
          </a:xfrm>
          <a:custGeom>
            <a:avLst/>
            <a:gdLst/>
            <a:ahLst/>
            <a:cxnLst/>
            <a:rect l="l" t="t" r="r" b="b"/>
            <a:pathLst>
              <a:path w="24845" h="1743" extrusionOk="0">
                <a:moveTo>
                  <a:pt x="1" y="0"/>
                </a:moveTo>
                <a:lnTo>
                  <a:pt x="1" y="1742"/>
                </a:lnTo>
                <a:lnTo>
                  <a:pt x="24845" y="1742"/>
                </a:lnTo>
                <a:lnTo>
                  <a:pt x="248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9"/>
          <p:cNvSpPr/>
          <p:nvPr/>
        </p:nvSpPr>
        <p:spPr>
          <a:xfrm>
            <a:off x="3938475" y="3733908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3"/>
                </a:lnTo>
                <a:lnTo>
                  <a:pt x="32454" y="1743"/>
                </a:lnTo>
                <a:lnTo>
                  <a:pt x="3245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9"/>
          <p:cNvSpPr/>
          <p:nvPr/>
        </p:nvSpPr>
        <p:spPr>
          <a:xfrm>
            <a:off x="3938475" y="3790124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2"/>
                </a:lnTo>
                <a:lnTo>
                  <a:pt x="32454" y="1742"/>
                </a:lnTo>
                <a:lnTo>
                  <a:pt x="3245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9"/>
          <p:cNvSpPr/>
          <p:nvPr/>
        </p:nvSpPr>
        <p:spPr>
          <a:xfrm>
            <a:off x="3938475" y="3847702"/>
            <a:ext cx="485350" cy="24706"/>
          </a:xfrm>
          <a:custGeom>
            <a:avLst/>
            <a:gdLst/>
            <a:ahLst/>
            <a:cxnLst/>
            <a:rect l="l" t="t" r="r" b="b"/>
            <a:pathLst>
              <a:path w="32454" h="1652" extrusionOk="0">
                <a:moveTo>
                  <a:pt x="1" y="1"/>
                </a:moveTo>
                <a:lnTo>
                  <a:pt x="1" y="1651"/>
                </a:lnTo>
                <a:lnTo>
                  <a:pt x="32454" y="1651"/>
                </a:lnTo>
                <a:lnTo>
                  <a:pt x="3245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9"/>
          <p:cNvSpPr/>
          <p:nvPr/>
        </p:nvSpPr>
        <p:spPr>
          <a:xfrm>
            <a:off x="3938475" y="3903918"/>
            <a:ext cx="270102" cy="26067"/>
          </a:xfrm>
          <a:custGeom>
            <a:avLst/>
            <a:gdLst/>
            <a:ahLst/>
            <a:cxnLst/>
            <a:rect l="l" t="t" r="r" b="b"/>
            <a:pathLst>
              <a:path w="18061" h="1743" extrusionOk="0">
                <a:moveTo>
                  <a:pt x="1" y="1"/>
                </a:moveTo>
                <a:lnTo>
                  <a:pt x="1" y="1742"/>
                </a:lnTo>
                <a:lnTo>
                  <a:pt x="18061" y="1742"/>
                </a:lnTo>
                <a:lnTo>
                  <a:pt x="1806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9"/>
          <p:cNvSpPr/>
          <p:nvPr/>
        </p:nvSpPr>
        <p:spPr>
          <a:xfrm>
            <a:off x="4240106" y="39066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659" y="3026"/>
                </a:lnTo>
                <a:lnTo>
                  <a:pt x="2475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9"/>
          <p:cNvSpPr/>
          <p:nvPr/>
        </p:nvSpPr>
        <p:spPr>
          <a:xfrm>
            <a:off x="4303172" y="39066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29"/>
          <p:cNvSpPr/>
          <p:nvPr/>
        </p:nvSpPr>
        <p:spPr>
          <a:xfrm>
            <a:off x="4366238" y="390390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559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642" y="3026"/>
                </a:lnTo>
                <a:lnTo>
                  <a:pt x="1559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5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29"/>
          <p:cNvSpPr/>
          <p:nvPr/>
        </p:nvSpPr>
        <p:spPr>
          <a:xfrm>
            <a:off x="3368145" y="3521411"/>
            <a:ext cx="182346" cy="182361"/>
          </a:xfrm>
          <a:custGeom>
            <a:avLst/>
            <a:gdLst/>
            <a:ahLst/>
            <a:cxnLst/>
            <a:rect l="l" t="t" r="r" b="b"/>
            <a:pathLst>
              <a:path w="12193" h="12194" extrusionOk="0">
                <a:moveTo>
                  <a:pt x="0" y="0"/>
                </a:moveTo>
                <a:lnTo>
                  <a:pt x="0" y="12193"/>
                </a:lnTo>
                <a:lnTo>
                  <a:pt x="12193" y="12193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29"/>
          <p:cNvSpPr/>
          <p:nvPr/>
        </p:nvSpPr>
        <p:spPr>
          <a:xfrm>
            <a:off x="3368145" y="3738036"/>
            <a:ext cx="182346" cy="52103"/>
          </a:xfrm>
          <a:custGeom>
            <a:avLst/>
            <a:gdLst/>
            <a:ahLst/>
            <a:cxnLst/>
            <a:rect l="l" t="t" r="r" b="b"/>
            <a:pathLst>
              <a:path w="12193" h="3484" extrusionOk="0">
                <a:moveTo>
                  <a:pt x="0" y="0"/>
                </a:moveTo>
                <a:lnTo>
                  <a:pt x="0" y="3484"/>
                </a:lnTo>
                <a:lnTo>
                  <a:pt x="12193" y="3484"/>
                </a:lnTo>
                <a:lnTo>
                  <a:pt x="121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9"/>
          <p:cNvSpPr/>
          <p:nvPr/>
        </p:nvSpPr>
        <p:spPr>
          <a:xfrm>
            <a:off x="3368145" y="3816176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29"/>
          <p:cNvSpPr/>
          <p:nvPr/>
        </p:nvSpPr>
        <p:spPr>
          <a:xfrm>
            <a:off x="3368145" y="3860054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3"/>
                </a:lnTo>
                <a:lnTo>
                  <a:pt x="12193" y="1283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29"/>
          <p:cNvSpPr/>
          <p:nvPr/>
        </p:nvSpPr>
        <p:spPr>
          <a:xfrm>
            <a:off x="3368145" y="3903918"/>
            <a:ext cx="182346" cy="19217"/>
          </a:xfrm>
          <a:custGeom>
            <a:avLst/>
            <a:gdLst/>
            <a:ahLst/>
            <a:cxnLst/>
            <a:rect l="l" t="t" r="r" b="b"/>
            <a:pathLst>
              <a:path w="12193" h="1285" extrusionOk="0">
                <a:moveTo>
                  <a:pt x="0" y="1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29"/>
          <p:cNvSpPr/>
          <p:nvPr/>
        </p:nvSpPr>
        <p:spPr>
          <a:xfrm>
            <a:off x="3368145" y="394642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29"/>
          <p:cNvSpPr/>
          <p:nvPr/>
        </p:nvSpPr>
        <p:spPr>
          <a:xfrm>
            <a:off x="3599846" y="3521411"/>
            <a:ext cx="296139" cy="182361"/>
          </a:xfrm>
          <a:custGeom>
            <a:avLst/>
            <a:gdLst/>
            <a:ahLst/>
            <a:cxnLst/>
            <a:rect l="l" t="t" r="r" b="b"/>
            <a:pathLst>
              <a:path w="19802" h="12194" extrusionOk="0">
                <a:moveTo>
                  <a:pt x="0" y="0"/>
                </a:moveTo>
                <a:lnTo>
                  <a:pt x="0" y="12193"/>
                </a:lnTo>
                <a:lnTo>
                  <a:pt x="19802" y="12193"/>
                </a:lnTo>
                <a:lnTo>
                  <a:pt x="198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29"/>
          <p:cNvSpPr/>
          <p:nvPr/>
        </p:nvSpPr>
        <p:spPr>
          <a:xfrm>
            <a:off x="3599846" y="3738036"/>
            <a:ext cx="296139" cy="52103"/>
          </a:xfrm>
          <a:custGeom>
            <a:avLst/>
            <a:gdLst/>
            <a:ahLst/>
            <a:cxnLst/>
            <a:rect l="l" t="t" r="r" b="b"/>
            <a:pathLst>
              <a:path w="19802" h="3484" extrusionOk="0">
                <a:moveTo>
                  <a:pt x="0" y="0"/>
                </a:moveTo>
                <a:lnTo>
                  <a:pt x="0" y="3484"/>
                </a:lnTo>
                <a:lnTo>
                  <a:pt x="19802" y="3484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29"/>
          <p:cNvSpPr/>
          <p:nvPr/>
        </p:nvSpPr>
        <p:spPr>
          <a:xfrm>
            <a:off x="3599846" y="3816176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29"/>
          <p:cNvSpPr/>
          <p:nvPr/>
        </p:nvSpPr>
        <p:spPr>
          <a:xfrm>
            <a:off x="3599846" y="3860054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3"/>
                </a:lnTo>
                <a:lnTo>
                  <a:pt x="19802" y="1283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29"/>
          <p:cNvSpPr/>
          <p:nvPr/>
        </p:nvSpPr>
        <p:spPr>
          <a:xfrm>
            <a:off x="3599846" y="3903918"/>
            <a:ext cx="296139" cy="19217"/>
          </a:xfrm>
          <a:custGeom>
            <a:avLst/>
            <a:gdLst/>
            <a:ahLst/>
            <a:cxnLst/>
            <a:rect l="l" t="t" r="r" b="b"/>
            <a:pathLst>
              <a:path w="19802" h="1285" extrusionOk="0">
                <a:moveTo>
                  <a:pt x="0" y="1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29"/>
          <p:cNvSpPr/>
          <p:nvPr/>
        </p:nvSpPr>
        <p:spPr>
          <a:xfrm>
            <a:off x="3599846" y="394642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29"/>
          <p:cNvSpPr txBox="1">
            <a:spLocks noGrp="1"/>
          </p:cNvSpPr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E2A47"/>
                </a:solidFill>
              </a:rPr>
              <a:t>CAMPUSX - YT</a:t>
            </a:r>
            <a:endParaRPr dirty="0">
              <a:solidFill>
                <a:srgbClr val="0E2A47"/>
              </a:solidFill>
            </a:endParaRPr>
          </a:p>
        </p:txBody>
      </p:sp>
      <p:sp>
        <p:nvSpPr>
          <p:cNvPr id="557" name="Google Shape;557;p29"/>
          <p:cNvSpPr txBox="1">
            <a:spLocks noGrp="1"/>
          </p:cNvSpPr>
          <p:nvPr>
            <p:ph type="ctrTitle" idx="2"/>
          </p:nvPr>
        </p:nvSpPr>
        <p:spPr>
          <a:xfrm>
            <a:off x="5633433" y="3474574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E2A47"/>
                </a:solidFill>
              </a:rPr>
              <a:t>RESEARCH PAPER - IJARIE</a:t>
            </a:r>
            <a:endParaRPr dirty="0">
              <a:solidFill>
                <a:srgbClr val="0E2A47"/>
              </a:solidFill>
            </a:endParaRPr>
          </a:p>
        </p:txBody>
      </p:sp>
      <p:sp>
        <p:nvSpPr>
          <p:cNvPr id="558" name="Google Shape;558;p29"/>
          <p:cNvSpPr txBox="1">
            <a:spLocks noGrp="1"/>
          </p:cNvSpPr>
          <p:nvPr>
            <p:ph type="ctrTitle" idx="3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E2A47"/>
                </a:solidFill>
              </a:rPr>
              <a:t>KAGGLE</a:t>
            </a:r>
            <a:endParaRPr dirty="0">
              <a:solidFill>
                <a:srgbClr val="0E2A47"/>
              </a:solidFill>
            </a:endParaRPr>
          </a:p>
        </p:txBody>
      </p:sp>
      <p:grpSp>
        <p:nvGrpSpPr>
          <p:cNvPr id="2" name="Google Shape;8918;p58">
            <a:extLst>
              <a:ext uri="{FF2B5EF4-FFF2-40B4-BE49-F238E27FC236}">
                <a16:creationId xmlns:a16="http://schemas.microsoft.com/office/drawing/2014/main" id="{21E729FF-45CF-2E13-754D-A36237C8501F}"/>
              </a:ext>
            </a:extLst>
          </p:cNvPr>
          <p:cNvGrpSpPr/>
          <p:nvPr/>
        </p:nvGrpSpPr>
        <p:grpSpPr>
          <a:xfrm>
            <a:off x="7966056" y="1962081"/>
            <a:ext cx="299663" cy="207243"/>
            <a:chOff x="3386036" y="1746339"/>
            <a:chExt cx="397907" cy="279762"/>
          </a:xfrm>
          <a:solidFill>
            <a:schemeClr val="tx1"/>
          </a:solidFill>
        </p:grpSpPr>
        <p:sp>
          <p:nvSpPr>
            <p:cNvPr id="3" name="Google Shape;8919;p58">
              <a:extLst>
                <a:ext uri="{FF2B5EF4-FFF2-40B4-BE49-F238E27FC236}">
                  <a16:creationId xmlns:a16="http://schemas.microsoft.com/office/drawing/2014/main" id="{A9ED717C-9BE9-1F4D-3160-DEAB1598786E}"/>
                </a:ext>
              </a:extLst>
            </p:cNvPr>
            <p:cNvSpPr/>
            <p:nvPr/>
          </p:nvSpPr>
          <p:spPr>
            <a:xfrm>
              <a:off x="3561652" y="1848954"/>
              <a:ext cx="59646" cy="74506"/>
            </a:xfrm>
            <a:custGeom>
              <a:avLst/>
              <a:gdLst/>
              <a:ahLst/>
              <a:cxnLst/>
              <a:rect l="l" t="t" r="r" b="b"/>
              <a:pathLst>
                <a:path w="2858" h="3570" extrusionOk="0">
                  <a:moveTo>
                    <a:pt x="1" y="0"/>
                  </a:moveTo>
                  <a:lnTo>
                    <a:pt x="1" y="3570"/>
                  </a:lnTo>
                  <a:lnTo>
                    <a:pt x="2858" y="1785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8920;p58">
              <a:extLst>
                <a:ext uri="{FF2B5EF4-FFF2-40B4-BE49-F238E27FC236}">
                  <a16:creationId xmlns:a16="http://schemas.microsoft.com/office/drawing/2014/main" id="{95AF3A8D-B31D-00D1-1106-0D5A9E57B744}"/>
                </a:ext>
              </a:extLst>
            </p:cNvPr>
            <p:cNvSpPr/>
            <p:nvPr/>
          </p:nvSpPr>
          <p:spPr>
            <a:xfrm>
              <a:off x="3386036" y="1746339"/>
              <a:ext cx="397907" cy="279762"/>
            </a:xfrm>
            <a:custGeom>
              <a:avLst/>
              <a:gdLst/>
              <a:ahLst/>
              <a:cxnLst/>
              <a:rect l="l" t="t" r="r" b="b"/>
              <a:pathLst>
                <a:path w="19066" h="13405" extrusionOk="0">
                  <a:moveTo>
                    <a:pt x="7858" y="3351"/>
                  </a:moveTo>
                  <a:cubicBezTo>
                    <a:pt x="7961" y="3351"/>
                    <a:pt x="8064" y="3379"/>
                    <a:pt x="8154" y="3436"/>
                  </a:cubicBezTo>
                  <a:lnTo>
                    <a:pt x="12622" y="6230"/>
                  </a:lnTo>
                  <a:cubicBezTo>
                    <a:pt x="12785" y="6330"/>
                    <a:pt x="12884" y="6509"/>
                    <a:pt x="12884" y="6702"/>
                  </a:cubicBezTo>
                  <a:cubicBezTo>
                    <a:pt x="12884" y="6895"/>
                    <a:pt x="12785" y="7073"/>
                    <a:pt x="12622" y="7176"/>
                  </a:cubicBezTo>
                  <a:lnTo>
                    <a:pt x="8154" y="9968"/>
                  </a:lnTo>
                  <a:cubicBezTo>
                    <a:pt x="8063" y="10025"/>
                    <a:pt x="7961" y="10053"/>
                    <a:pt x="7859" y="10053"/>
                  </a:cubicBezTo>
                  <a:cubicBezTo>
                    <a:pt x="7765" y="10053"/>
                    <a:pt x="7671" y="10029"/>
                    <a:pt x="7588" y="9983"/>
                  </a:cubicBezTo>
                  <a:cubicBezTo>
                    <a:pt x="7409" y="9884"/>
                    <a:pt x="7299" y="9699"/>
                    <a:pt x="7299" y="9495"/>
                  </a:cubicBezTo>
                  <a:lnTo>
                    <a:pt x="7299" y="3910"/>
                  </a:lnTo>
                  <a:cubicBezTo>
                    <a:pt x="7299" y="3707"/>
                    <a:pt x="7409" y="3519"/>
                    <a:pt x="7588" y="3420"/>
                  </a:cubicBezTo>
                  <a:cubicBezTo>
                    <a:pt x="7671" y="3374"/>
                    <a:pt x="7765" y="3351"/>
                    <a:pt x="7858" y="3351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2"/>
                  </a:cubicBezTo>
                  <a:lnTo>
                    <a:pt x="1" y="10611"/>
                  </a:lnTo>
                  <a:cubicBezTo>
                    <a:pt x="1" y="12152"/>
                    <a:pt x="1255" y="13405"/>
                    <a:pt x="2794" y="13405"/>
                  </a:cubicBezTo>
                  <a:lnTo>
                    <a:pt x="16274" y="13405"/>
                  </a:lnTo>
                  <a:cubicBezTo>
                    <a:pt x="17813" y="13405"/>
                    <a:pt x="19065" y="12152"/>
                    <a:pt x="19065" y="10611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" name="Google Shape;8656;p58">
            <a:extLst>
              <a:ext uri="{FF2B5EF4-FFF2-40B4-BE49-F238E27FC236}">
                <a16:creationId xmlns:a16="http://schemas.microsoft.com/office/drawing/2014/main" id="{2B9E9822-919C-0BB1-4600-A67852176127}"/>
              </a:ext>
            </a:extLst>
          </p:cNvPr>
          <p:cNvGrpSpPr/>
          <p:nvPr/>
        </p:nvGrpSpPr>
        <p:grpSpPr>
          <a:xfrm>
            <a:off x="8020919" y="3345475"/>
            <a:ext cx="244623" cy="217308"/>
            <a:chOff x="-6690625" y="3631325"/>
            <a:chExt cx="307225" cy="292225"/>
          </a:xfrm>
          <a:solidFill>
            <a:schemeClr val="tx1"/>
          </a:solidFill>
        </p:grpSpPr>
        <p:sp>
          <p:nvSpPr>
            <p:cNvPr id="6" name="Google Shape;8657;p58">
              <a:extLst>
                <a:ext uri="{FF2B5EF4-FFF2-40B4-BE49-F238E27FC236}">
                  <a16:creationId xmlns:a16="http://schemas.microsoft.com/office/drawing/2014/main" id="{5321B4AE-9495-5543-5886-753E36D5188E}"/>
                </a:ext>
              </a:extLst>
            </p:cNvPr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658;p58">
              <a:extLst>
                <a:ext uri="{FF2B5EF4-FFF2-40B4-BE49-F238E27FC236}">
                  <a16:creationId xmlns:a16="http://schemas.microsoft.com/office/drawing/2014/main" id="{1F9B6E02-97D1-F305-FBF1-B48F98806BAA}"/>
                </a:ext>
              </a:extLst>
            </p:cNvPr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659;p58">
              <a:extLst>
                <a:ext uri="{FF2B5EF4-FFF2-40B4-BE49-F238E27FC236}">
                  <a16:creationId xmlns:a16="http://schemas.microsoft.com/office/drawing/2014/main" id="{8F15D256-4B05-19A3-68AE-11388343AEA2}"/>
                </a:ext>
              </a:extLst>
            </p:cNvPr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660;p58">
              <a:extLst>
                <a:ext uri="{FF2B5EF4-FFF2-40B4-BE49-F238E27FC236}">
                  <a16:creationId xmlns:a16="http://schemas.microsoft.com/office/drawing/2014/main" id="{7D418FD4-D0D2-0A99-7C1E-4BB3B347DD03}"/>
                </a:ext>
              </a:extLst>
            </p:cNvPr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661;p58">
              <a:extLst>
                <a:ext uri="{FF2B5EF4-FFF2-40B4-BE49-F238E27FC236}">
                  <a16:creationId xmlns:a16="http://schemas.microsoft.com/office/drawing/2014/main" id="{EA7A0E28-FEBC-FBDC-FF23-2C191B971408}"/>
                </a:ext>
              </a:extLst>
            </p:cNvPr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7363;p55">
            <a:extLst>
              <a:ext uri="{FF2B5EF4-FFF2-40B4-BE49-F238E27FC236}">
                <a16:creationId xmlns:a16="http://schemas.microsoft.com/office/drawing/2014/main" id="{22CED383-9726-4414-878C-9FADC7E45323}"/>
              </a:ext>
            </a:extLst>
          </p:cNvPr>
          <p:cNvGrpSpPr/>
          <p:nvPr/>
        </p:nvGrpSpPr>
        <p:grpSpPr>
          <a:xfrm>
            <a:off x="8006009" y="2621579"/>
            <a:ext cx="224707" cy="249752"/>
            <a:chOff x="-32576675" y="3944600"/>
            <a:chExt cx="307200" cy="292025"/>
          </a:xfrm>
          <a:solidFill>
            <a:schemeClr val="tx1"/>
          </a:solidFill>
        </p:grpSpPr>
        <p:sp>
          <p:nvSpPr>
            <p:cNvPr id="12" name="Google Shape;7364;p55">
              <a:extLst>
                <a:ext uri="{FF2B5EF4-FFF2-40B4-BE49-F238E27FC236}">
                  <a16:creationId xmlns:a16="http://schemas.microsoft.com/office/drawing/2014/main" id="{1E47ED80-3C4F-F16A-97ED-892EC6EA0932}"/>
                </a:ext>
              </a:extLst>
            </p:cNvPr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365;p55">
              <a:extLst>
                <a:ext uri="{FF2B5EF4-FFF2-40B4-BE49-F238E27FC236}">
                  <a16:creationId xmlns:a16="http://schemas.microsoft.com/office/drawing/2014/main" id="{F3A31D26-56C6-4CEF-4FCC-E784DAFD44D1}"/>
                </a:ext>
              </a:extLst>
            </p:cNvPr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40"/>
          <p:cNvSpPr txBox="1">
            <a:spLocks noGrp="1"/>
          </p:cNvSpPr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THANKS!</a:t>
            </a:r>
            <a:endParaRPr/>
          </a:p>
        </p:txBody>
      </p:sp>
      <p:grpSp>
        <p:nvGrpSpPr>
          <p:cNvPr id="1128" name="Google Shape;1128;p40"/>
          <p:cNvGrpSpPr/>
          <p:nvPr/>
        </p:nvGrpSpPr>
        <p:grpSpPr>
          <a:xfrm flipH="1">
            <a:off x="-4531426" y="-117297"/>
            <a:ext cx="7324051" cy="5378088"/>
            <a:chOff x="238125" y="262775"/>
            <a:chExt cx="7092825" cy="5151425"/>
          </a:xfrm>
        </p:grpSpPr>
        <p:sp>
          <p:nvSpPr>
            <p:cNvPr id="1129" name="Google Shape;1129;p40"/>
            <p:cNvSpPr/>
            <p:nvPr/>
          </p:nvSpPr>
          <p:spPr>
            <a:xfrm>
              <a:off x="4565450" y="4835675"/>
              <a:ext cx="850200" cy="445800"/>
            </a:xfrm>
            <a:custGeom>
              <a:avLst/>
              <a:gdLst/>
              <a:ahLst/>
              <a:cxnLst/>
              <a:rect l="l" t="t" r="r" b="b"/>
              <a:pathLst>
                <a:path w="34008" h="17832" extrusionOk="0">
                  <a:moveTo>
                    <a:pt x="4203" y="0"/>
                  </a:moveTo>
                  <a:cubicBezTo>
                    <a:pt x="1847" y="0"/>
                    <a:pt x="0" y="1847"/>
                    <a:pt x="0" y="4203"/>
                  </a:cubicBezTo>
                  <a:lnTo>
                    <a:pt x="0" y="13629"/>
                  </a:lnTo>
                  <a:cubicBezTo>
                    <a:pt x="0" y="15921"/>
                    <a:pt x="1847" y="17832"/>
                    <a:pt x="4203" y="17832"/>
                  </a:cubicBezTo>
                  <a:lnTo>
                    <a:pt x="29804" y="17832"/>
                  </a:lnTo>
                  <a:cubicBezTo>
                    <a:pt x="32160" y="17832"/>
                    <a:pt x="34007" y="15921"/>
                    <a:pt x="34007" y="13629"/>
                  </a:cubicBezTo>
                  <a:lnTo>
                    <a:pt x="34007" y="4203"/>
                  </a:lnTo>
                  <a:cubicBezTo>
                    <a:pt x="34007" y="1847"/>
                    <a:pt x="32160" y="0"/>
                    <a:pt x="29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0"/>
            <p:cNvSpPr/>
            <p:nvPr/>
          </p:nvSpPr>
          <p:spPr>
            <a:xfrm>
              <a:off x="5848675" y="1425000"/>
              <a:ext cx="423525" cy="132575"/>
            </a:xfrm>
            <a:custGeom>
              <a:avLst/>
              <a:gdLst/>
              <a:ahLst/>
              <a:cxnLst/>
              <a:rect l="l" t="t" r="r" b="b"/>
              <a:pathLst>
                <a:path w="16941" h="5303" extrusionOk="0">
                  <a:moveTo>
                    <a:pt x="8470" y="0"/>
                  </a:moveTo>
                  <a:cubicBezTo>
                    <a:pt x="5413" y="0"/>
                    <a:pt x="2357" y="1131"/>
                    <a:pt x="0" y="3392"/>
                  </a:cubicBezTo>
                  <a:lnTo>
                    <a:pt x="1783" y="5302"/>
                  </a:lnTo>
                  <a:cubicBezTo>
                    <a:pt x="3662" y="3487"/>
                    <a:pt x="6082" y="2580"/>
                    <a:pt x="8502" y="2580"/>
                  </a:cubicBezTo>
                  <a:cubicBezTo>
                    <a:pt x="10922" y="2580"/>
                    <a:pt x="13342" y="3487"/>
                    <a:pt x="15221" y="5302"/>
                  </a:cubicBezTo>
                  <a:lnTo>
                    <a:pt x="16940" y="3392"/>
                  </a:lnTo>
                  <a:cubicBezTo>
                    <a:pt x="14584" y="1131"/>
                    <a:pt x="11527" y="0"/>
                    <a:pt x="8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0"/>
            <p:cNvSpPr/>
            <p:nvPr/>
          </p:nvSpPr>
          <p:spPr>
            <a:xfrm>
              <a:off x="5941025" y="1557925"/>
              <a:ext cx="238825" cy="95175"/>
            </a:xfrm>
            <a:custGeom>
              <a:avLst/>
              <a:gdLst/>
              <a:ahLst/>
              <a:cxnLst/>
              <a:rect l="l" t="t" r="r" b="b"/>
              <a:pathLst>
                <a:path w="9553" h="3807" extrusionOk="0">
                  <a:moveTo>
                    <a:pt x="4752" y="1"/>
                  </a:moveTo>
                  <a:cubicBezTo>
                    <a:pt x="3025" y="1"/>
                    <a:pt x="1306" y="654"/>
                    <a:pt x="0" y="1959"/>
                  </a:cubicBezTo>
                  <a:lnTo>
                    <a:pt x="1783" y="3806"/>
                  </a:lnTo>
                  <a:cubicBezTo>
                    <a:pt x="2611" y="3010"/>
                    <a:pt x="3678" y="2612"/>
                    <a:pt x="4744" y="2612"/>
                  </a:cubicBezTo>
                  <a:cubicBezTo>
                    <a:pt x="5811" y="2612"/>
                    <a:pt x="6878" y="3010"/>
                    <a:pt x="7706" y="3806"/>
                  </a:cubicBezTo>
                  <a:lnTo>
                    <a:pt x="9553" y="1959"/>
                  </a:lnTo>
                  <a:cubicBezTo>
                    <a:pt x="8215" y="654"/>
                    <a:pt x="6480" y="1"/>
                    <a:pt x="47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0"/>
            <p:cNvSpPr/>
            <p:nvPr/>
          </p:nvSpPr>
          <p:spPr>
            <a:xfrm>
              <a:off x="6009475" y="1680125"/>
              <a:ext cx="119425" cy="102525"/>
            </a:xfrm>
            <a:custGeom>
              <a:avLst/>
              <a:gdLst/>
              <a:ahLst/>
              <a:cxnLst/>
              <a:rect l="l" t="t" r="r" b="b"/>
              <a:pathLst>
                <a:path w="4777" h="4101" extrusionOk="0">
                  <a:moveTo>
                    <a:pt x="2038" y="1"/>
                  </a:moveTo>
                  <a:cubicBezTo>
                    <a:pt x="892" y="1"/>
                    <a:pt x="0" y="892"/>
                    <a:pt x="0" y="2039"/>
                  </a:cubicBezTo>
                  <a:cubicBezTo>
                    <a:pt x="0" y="3288"/>
                    <a:pt x="992" y="4101"/>
                    <a:pt x="2047" y="4101"/>
                  </a:cubicBezTo>
                  <a:cubicBezTo>
                    <a:pt x="2552" y="4101"/>
                    <a:pt x="3071" y="3915"/>
                    <a:pt x="3503" y="3503"/>
                  </a:cubicBezTo>
                  <a:cubicBezTo>
                    <a:pt x="4777" y="2166"/>
                    <a:pt x="3885" y="1"/>
                    <a:pt x="2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0"/>
            <p:cNvSpPr/>
            <p:nvPr/>
          </p:nvSpPr>
          <p:spPr>
            <a:xfrm>
              <a:off x="5753150" y="1286475"/>
              <a:ext cx="614575" cy="170775"/>
            </a:xfrm>
            <a:custGeom>
              <a:avLst/>
              <a:gdLst/>
              <a:ahLst/>
              <a:cxnLst/>
              <a:rect l="l" t="t" r="r" b="b"/>
              <a:pathLst>
                <a:path w="24583" h="6831" extrusionOk="0">
                  <a:moveTo>
                    <a:pt x="12291" y="1"/>
                  </a:moveTo>
                  <a:cubicBezTo>
                    <a:pt x="7865" y="1"/>
                    <a:pt x="3439" y="1641"/>
                    <a:pt x="0" y="4920"/>
                  </a:cubicBezTo>
                  <a:lnTo>
                    <a:pt x="1783" y="6831"/>
                  </a:lnTo>
                  <a:cubicBezTo>
                    <a:pt x="4713" y="3997"/>
                    <a:pt x="8502" y="2580"/>
                    <a:pt x="12291" y="2580"/>
                  </a:cubicBezTo>
                  <a:cubicBezTo>
                    <a:pt x="16081" y="2580"/>
                    <a:pt x="19870" y="3997"/>
                    <a:pt x="22799" y="6831"/>
                  </a:cubicBezTo>
                  <a:lnTo>
                    <a:pt x="24582" y="4920"/>
                  </a:lnTo>
                  <a:cubicBezTo>
                    <a:pt x="21143" y="1641"/>
                    <a:pt x="16717" y="1"/>
                    <a:pt x="12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0"/>
            <p:cNvSpPr/>
            <p:nvPr/>
          </p:nvSpPr>
          <p:spPr>
            <a:xfrm>
              <a:off x="1997375" y="1099025"/>
              <a:ext cx="3593400" cy="4136275"/>
            </a:xfrm>
            <a:custGeom>
              <a:avLst/>
              <a:gdLst/>
              <a:ahLst/>
              <a:cxnLst/>
              <a:rect l="l" t="t" r="r" b="b"/>
              <a:pathLst>
                <a:path w="143736" h="165451" extrusionOk="0">
                  <a:moveTo>
                    <a:pt x="75084" y="96481"/>
                  </a:moveTo>
                  <a:cubicBezTo>
                    <a:pt x="75020" y="96545"/>
                    <a:pt x="74957" y="96609"/>
                    <a:pt x="74893" y="96609"/>
                  </a:cubicBezTo>
                  <a:cubicBezTo>
                    <a:pt x="74957" y="96545"/>
                    <a:pt x="75020" y="96545"/>
                    <a:pt x="75084" y="96481"/>
                  </a:cubicBezTo>
                  <a:close/>
                  <a:moveTo>
                    <a:pt x="74000" y="97376"/>
                  </a:moveTo>
                  <a:cubicBezTo>
                    <a:pt x="73937" y="97501"/>
                    <a:pt x="73874" y="97565"/>
                    <a:pt x="73874" y="97691"/>
                  </a:cubicBezTo>
                  <a:lnTo>
                    <a:pt x="73874" y="97628"/>
                  </a:lnTo>
                  <a:cubicBezTo>
                    <a:pt x="73874" y="97564"/>
                    <a:pt x="73937" y="97501"/>
                    <a:pt x="74000" y="97376"/>
                  </a:cubicBezTo>
                  <a:close/>
                  <a:moveTo>
                    <a:pt x="73618" y="98331"/>
                  </a:moveTo>
                  <a:lnTo>
                    <a:pt x="73618" y="98331"/>
                  </a:lnTo>
                  <a:cubicBezTo>
                    <a:pt x="73556" y="98458"/>
                    <a:pt x="73556" y="98648"/>
                    <a:pt x="73556" y="98838"/>
                  </a:cubicBezTo>
                  <a:lnTo>
                    <a:pt x="73556" y="98774"/>
                  </a:lnTo>
                  <a:cubicBezTo>
                    <a:pt x="73556" y="98648"/>
                    <a:pt x="73556" y="98458"/>
                    <a:pt x="73618" y="98331"/>
                  </a:cubicBezTo>
                  <a:close/>
                  <a:moveTo>
                    <a:pt x="87375" y="108709"/>
                  </a:moveTo>
                  <a:cubicBezTo>
                    <a:pt x="87311" y="108709"/>
                    <a:pt x="87248" y="108772"/>
                    <a:pt x="87184" y="108836"/>
                  </a:cubicBezTo>
                  <a:lnTo>
                    <a:pt x="87120" y="108772"/>
                  </a:lnTo>
                  <a:cubicBezTo>
                    <a:pt x="87184" y="108772"/>
                    <a:pt x="87311" y="108709"/>
                    <a:pt x="87375" y="108709"/>
                  </a:cubicBezTo>
                  <a:close/>
                  <a:moveTo>
                    <a:pt x="86929" y="108836"/>
                  </a:moveTo>
                  <a:cubicBezTo>
                    <a:pt x="86866" y="108900"/>
                    <a:pt x="86802" y="108963"/>
                    <a:pt x="86738" y="108963"/>
                  </a:cubicBezTo>
                  <a:lnTo>
                    <a:pt x="86675" y="108963"/>
                  </a:lnTo>
                  <a:cubicBezTo>
                    <a:pt x="86738" y="108963"/>
                    <a:pt x="86802" y="108900"/>
                    <a:pt x="86929" y="108836"/>
                  </a:cubicBezTo>
                  <a:close/>
                  <a:moveTo>
                    <a:pt x="85783" y="109728"/>
                  </a:moveTo>
                  <a:cubicBezTo>
                    <a:pt x="85783" y="109855"/>
                    <a:pt x="85719" y="109919"/>
                    <a:pt x="85719" y="110046"/>
                  </a:cubicBezTo>
                  <a:lnTo>
                    <a:pt x="85656" y="110046"/>
                  </a:lnTo>
                  <a:cubicBezTo>
                    <a:pt x="85719" y="109919"/>
                    <a:pt x="85719" y="109855"/>
                    <a:pt x="85783" y="109728"/>
                  </a:cubicBezTo>
                  <a:close/>
                  <a:moveTo>
                    <a:pt x="85592" y="110173"/>
                  </a:moveTo>
                  <a:cubicBezTo>
                    <a:pt x="85528" y="110301"/>
                    <a:pt x="85528" y="110428"/>
                    <a:pt x="85528" y="110492"/>
                  </a:cubicBezTo>
                  <a:lnTo>
                    <a:pt x="85465" y="110492"/>
                  </a:lnTo>
                  <a:cubicBezTo>
                    <a:pt x="85465" y="110428"/>
                    <a:pt x="85528" y="110301"/>
                    <a:pt x="85592" y="110173"/>
                  </a:cubicBezTo>
                  <a:close/>
                  <a:moveTo>
                    <a:pt x="85401" y="110683"/>
                  </a:moveTo>
                  <a:cubicBezTo>
                    <a:pt x="85401" y="110810"/>
                    <a:pt x="85401" y="111001"/>
                    <a:pt x="85401" y="111192"/>
                  </a:cubicBezTo>
                  <a:lnTo>
                    <a:pt x="85337" y="111129"/>
                  </a:lnTo>
                  <a:cubicBezTo>
                    <a:pt x="85337" y="111001"/>
                    <a:pt x="85401" y="110810"/>
                    <a:pt x="85401" y="110683"/>
                  </a:cubicBezTo>
                  <a:close/>
                  <a:moveTo>
                    <a:pt x="96291" y="112156"/>
                  </a:moveTo>
                  <a:cubicBezTo>
                    <a:pt x="96294" y="112284"/>
                    <a:pt x="96355" y="112469"/>
                    <a:pt x="96355" y="112593"/>
                  </a:cubicBezTo>
                  <a:lnTo>
                    <a:pt x="96355" y="112657"/>
                  </a:lnTo>
                  <a:cubicBezTo>
                    <a:pt x="96355" y="112470"/>
                    <a:pt x="96294" y="112284"/>
                    <a:pt x="96291" y="112156"/>
                  </a:cubicBezTo>
                  <a:close/>
                  <a:moveTo>
                    <a:pt x="90432" y="113758"/>
                  </a:moveTo>
                  <a:lnTo>
                    <a:pt x="90432" y="113758"/>
                  </a:lnTo>
                  <a:cubicBezTo>
                    <a:pt x="90432" y="113879"/>
                    <a:pt x="90438" y="113997"/>
                    <a:pt x="90559" y="114058"/>
                  </a:cubicBezTo>
                  <a:lnTo>
                    <a:pt x="90559" y="114122"/>
                  </a:lnTo>
                  <a:cubicBezTo>
                    <a:pt x="90438" y="114001"/>
                    <a:pt x="90432" y="113879"/>
                    <a:pt x="90432" y="113758"/>
                  </a:cubicBezTo>
                  <a:close/>
                  <a:moveTo>
                    <a:pt x="91260" y="113740"/>
                  </a:moveTo>
                  <a:cubicBezTo>
                    <a:pt x="91260" y="113994"/>
                    <a:pt x="91132" y="114185"/>
                    <a:pt x="90878" y="114185"/>
                  </a:cubicBezTo>
                  <a:lnTo>
                    <a:pt x="90814" y="114185"/>
                  </a:lnTo>
                  <a:cubicBezTo>
                    <a:pt x="91069" y="114185"/>
                    <a:pt x="91260" y="113994"/>
                    <a:pt x="91260" y="113740"/>
                  </a:cubicBezTo>
                  <a:close/>
                  <a:moveTo>
                    <a:pt x="73556" y="122167"/>
                  </a:moveTo>
                  <a:cubicBezTo>
                    <a:pt x="73556" y="122287"/>
                    <a:pt x="73552" y="122408"/>
                    <a:pt x="73492" y="122528"/>
                  </a:cubicBezTo>
                  <a:lnTo>
                    <a:pt x="73492" y="122464"/>
                  </a:lnTo>
                  <a:cubicBezTo>
                    <a:pt x="73552" y="122404"/>
                    <a:pt x="73556" y="122287"/>
                    <a:pt x="73556" y="122167"/>
                  </a:cubicBezTo>
                  <a:close/>
                  <a:moveTo>
                    <a:pt x="73236" y="122848"/>
                  </a:moveTo>
                  <a:cubicBezTo>
                    <a:pt x="73173" y="122911"/>
                    <a:pt x="73109" y="122974"/>
                    <a:pt x="72983" y="123037"/>
                  </a:cubicBezTo>
                  <a:lnTo>
                    <a:pt x="72983" y="122974"/>
                  </a:lnTo>
                  <a:cubicBezTo>
                    <a:pt x="73109" y="122974"/>
                    <a:pt x="73173" y="122911"/>
                    <a:pt x="73236" y="122848"/>
                  </a:cubicBezTo>
                  <a:close/>
                  <a:moveTo>
                    <a:pt x="142143" y="18914"/>
                  </a:moveTo>
                  <a:lnTo>
                    <a:pt x="142143" y="121891"/>
                  </a:lnTo>
                  <a:cubicBezTo>
                    <a:pt x="142143" y="124884"/>
                    <a:pt x="139660" y="127368"/>
                    <a:pt x="136667" y="127368"/>
                  </a:cubicBezTo>
                  <a:lnTo>
                    <a:pt x="97947" y="127368"/>
                  </a:lnTo>
                  <a:lnTo>
                    <a:pt x="97947" y="117306"/>
                  </a:lnTo>
                  <a:lnTo>
                    <a:pt x="120172" y="117306"/>
                  </a:lnTo>
                  <a:lnTo>
                    <a:pt x="120172" y="115714"/>
                  </a:lnTo>
                  <a:lnTo>
                    <a:pt x="97947" y="115714"/>
                  </a:lnTo>
                  <a:lnTo>
                    <a:pt x="97947" y="112593"/>
                  </a:lnTo>
                  <a:cubicBezTo>
                    <a:pt x="97947" y="112339"/>
                    <a:pt x="97883" y="112084"/>
                    <a:pt x="97819" y="111829"/>
                  </a:cubicBezTo>
                  <a:lnTo>
                    <a:pt x="133673" y="111829"/>
                  </a:lnTo>
                  <a:lnTo>
                    <a:pt x="133673" y="110237"/>
                  </a:lnTo>
                  <a:lnTo>
                    <a:pt x="97119" y="110237"/>
                  </a:lnTo>
                  <a:cubicBezTo>
                    <a:pt x="96355" y="109154"/>
                    <a:pt x="95145" y="108581"/>
                    <a:pt x="93871" y="108581"/>
                  </a:cubicBezTo>
                  <a:lnTo>
                    <a:pt x="93744" y="108581"/>
                  </a:lnTo>
                  <a:cubicBezTo>
                    <a:pt x="92916" y="108581"/>
                    <a:pt x="92152" y="108836"/>
                    <a:pt x="91515" y="109345"/>
                  </a:cubicBezTo>
                  <a:cubicBezTo>
                    <a:pt x="90814" y="108008"/>
                    <a:pt x="89477" y="107180"/>
                    <a:pt x="88012" y="107116"/>
                  </a:cubicBezTo>
                  <a:lnTo>
                    <a:pt x="87885" y="107116"/>
                  </a:lnTo>
                  <a:cubicBezTo>
                    <a:pt x="87120" y="107116"/>
                    <a:pt x="86293" y="107371"/>
                    <a:pt x="85656" y="107817"/>
                  </a:cubicBezTo>
                  <a:cubicBezTo>
                    <a:pt x="84933" y="106371"/>
                    <a:pt x="83472" y="105534"/>
                    <a:pt x="81957" y="105534"/>
                  </a:cubicBezTo>
                  <a:cubicBezTo>
                    <a:pt x="81336" y="105534"/>
                    <a:pt x="80707" y="105674"/>
                    <a:pt x="80115" y="105970"/>
                  </a:cubicBezTo>
                  <a:lnTo>
                    <a:pt x="80115" y="98965"/>
                  </a:lnTo>
                  <a:cubicBezTo>
                    <a:pt x="80115" y="96736"/>
                    <a:pt x="78396" y="94889"/>
                    <a:pt x="76167" y="94762"/>
                  </a:cubicBezTo>
                  <a:lnTo>
                    <a:pt x="76039" y="94762"/>
                  </a:lnTo>
                  <a:cubicBezTo>
                    <a:pt x="73747" y="94762"/>
                    <a:pt x="71964" y="96609"/>
                    <a:pt x="71964" y="98838"/>
                  </a:cubicBezTo>
                  <a:lnTo>
                    <a:pt x="71964" y="121000"/>
                  </a:lnTo>
                  <a:lnTo>
                    <a:pt x="67824" y="118516"/>
                  </a:lnTo>
                  <a:cubicBezTo>
                    <a:pt x="67060" y="118134"/>
                    <a:pt x="66232" y="117879"/>
                    <a:pt x="65404" y="117879"/>
                  </a:cubicBezTo>
                  <a:cubicBezTo>
                    <a:pt x="61647" y="117879"/>
                    <a:pt x="59545" y="122337"/>
                    <a:pt x="62029" y="125203"/>
                  </a:cubicBezTo>
                  <a:lnTo>
                    <a:pt x="62093" y="125266"/>
                  </a:lnTo>
                  <a:lnTo>
                    <a:pt x="62156" y="125266"/>
                  </a:lnTo>
                  <a:lnTo>
                    <a:pt x="64258" y="127368"/>
                  </a:lnTo>
                  <a:lnTo>
                    <a:pt x="7070" y="127368"/>
                  </a:lnTo>
                  <a:cubicBezTo>
                    <a:pt x="4077" y="127368"/>
                    <a:pt x="1593" y="124948"/>
                    <a:pt x="1593" y="121891"/>
                  </a:cubicBezTo>
                  <a:lnTo>
                    <a:pt x="1593" y="18914"/>
                  </a:lnTo>
                  <a:close/>
                  <a:moveTo>
                    <a:pt x="7070" y="0"/>
                  </a:moveTo>
                  <a:cubicBezTo>
                    <a:pt x="3185" y="0"/>
                    <a:pt x="1" y="3184"/>
                    <a:pt x="1" y="7069"/>
                  </a:cubicBezTo>
                  <a:lnTo>
                    <a:pt x="1" y="121891"/>
                  </a:lnTo>
                  <a:cubicBezTo>
                    <a:pt x="1" y="125776"/>
                    <a:pt x="3185" y="128960"/>
                    <a:pt x="7070" y="128960"/>
                  </a:cubicBezTo>
                  <a:lnTo>
                    <a:pt x="65914" y="128960"/>
                  </a:lnTo>
                  <a:lnTo>
                    <a:pt x="73811" y="136666"/>
                  </a:lnTo>
                  <a:cubicBezTo>
                    <a:pt x="74002" y="136857"/>
                    <a:pt x="74129" y="137112"/>
                    <a:pt x="74129" y="137366"/>
                  </a:cubicBezTo>
                  <a:lnTo>
                    <a:pt x="74129" y="143607"/>
                  </a:lnTo>
                  <a:lnTo>
                    <a:pt x="73365" y="143607"/>
                  </a:lnTo>
                  <a:lnTo>
                    <a:pt x="73365" y="163859"/>
                  </a:lnTo>
                  <a:lnTo>
                    <a:pt x="74129" y="163859"/>
                  </a:lnTo>
                  <a:lnTo>
                    <a:pt x="74129" y="165451"/>
                  </a:lnTo>
                  <a:lnTo>
                    <a:pt x="94699" y="165451"/>
                  </a:lnTo>
                  <a:lnTo>
                    <a:pt x="94699" y="163859"/>
                  </a:lnTo>
                  <a:lnTo>
                    <a:pt x="97055" y="163859"/>
                  </a:lnTo>
                  <a:lnTo>
                    <a:pt x="97055" y="143607"/>
                  </a:lnTo>
                  <a:lnTo>
                    <a:pt x="94699" y="143607"/>
                  </a:lnTo>
                  <a:lnTo>
                    <a:pt x="94699" y="137175"/>
                  </a:lnTo>
                  <a:cubicBezTo>
                    <a:pt x="94699" y="136857"/>
                    <a:pt x="94763" y="136602"/>
                    <a:pt x="94954" y="136347"/>
                  </a:cubicBezTo>
                  <a:lnTo>
                    <a:pt x="97183" y="132781"/>
                  </a:lnTo>
                  <a:cubicBezTo>
                    <a:pt x="97692" y="132017"/>
                    <a:pt x="97947" y="131189"/>
                    <a:pt x="97947" y="130297"/>
                  </a:cubicBezTo>
                  <a:lnTo>
                    <a:pt x="97947" y="128960"/>
                  </a:lnTo>
                  <a:lnTo>
                    <a:pt x="136667" y="128960"/>
                  </a:lnTo>
                  <a:cubicBezTo>
                    <a:pt x="140551" y="128960"/>
                    <a:pt x="143672" y="125776"/>
                    <a:pt x="143736" y="121891"/>
                  </a:cubicBezTo>
                  <a:lnTo>
                    <a:pt x="143736" y="7069"/>
                  </a:lnTo>
                  <a:cubicBezTo>
                    <a:pt x="143672" y="3121"/>
                    <a:pt x="140551" y="0"/>
                    <a:pt x="1366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0"/>
            <p:cNvSpPr/>
            <p:nvPr/>
          </p:nvSpPr>
          <p:spPr>
            <a:xfrm>
              <a:off x="2271225" y="2928325"/>
              <a:ext cx="977575" cy="976000"/>
            </a:xfrm>
            <a:custGeom>
              <a:avLst/>
              <a:gdLst/>
              <a:ahLst/>
              <a:cxnLst/>
              <a:rect l="l" t="t" r="r" b="b"/>
              <a:pathLst>
                <a:path w="39103" h="39040" extrusionOk="0">
                  <a:moveTo>
                    <a:pt x="19551" y="6369"/>
                  </a:moveTo>
                  <a:cubicBezTo>
                    <a:pt x="20761" y="6369"/>
                    <a:pt x="21971" y="6497"/>
                    <a:pt x="23118" y="6879"/>
                  </a:cubicBezTo>
                  <a:cubicBezTo>
                    <a:pt x="30123" y="8789"/>
                    <a:pt x="34199" y="16113"/>
                    <a:pt x="32225" y="23118"/>
                  </a:cubicBezTo>
                  <a:cubicBezTo>
                    <a:pt x="30632" y="28786"/>
                    <a:pt x="25474" y="32671"/>
                    <a:pt x="19551" y="32734"/>
                  </a:cubicBezTo>
                  <a:cubicBezTo>
                    <a:pt x="18341" y="32671"/>
                    <a:pt x="17131" y="32543"/>
                    <a:pt x="15985" y="32225"/>
                  </a:cubicBezTo>
                  <a:cubicBezTo>
                    <a:pt x="9617" y="30442"/>
                    <a:pt x="5605" y="24201"/>
                    <a:pt x="6496" y="17705"/>
                  </a:cubicBezTo>
                  <a:cubicBezTo>
                    <a:pt x="7388" y="11209"/>
                    <a:pt x="12992" y="6369"/>
                    <a:pt x="19551" y="6369"/>
                  </a:cubicBezTo>
                  <a:close/>
                  <a:moveTo>
                    <a:pt x="18469" y="1"/>
                  </a:moveTo>
                  <a:lnTo>
                    <a:pt x="18596" y="2421"/>
                  </a:lnTo>
                  <a:cubicBezTo>
                    <a:pt x="16049" y="2548"/>
                    <a:pt x="13501" y="3249"/>
                    <a:pt x="11273" y="4523"/>
                  </a:cubicBezTo>
                  <a:lnTo>
                    <a:pt x="10063" y="2485"/>
                  </a:lnTo>
                  <a:cubicBezTo>
                    <a:pt x="8152" y="3504"/>
                    <a:pt x="6433" y="4905"/>
                    <a:pt x="4968" y="6560"/>
                  </a:cubicBezTo>
                  <a:lnTo>
                    <a:pt x="6751" y="8152"/>
                  </a:lnTo>
                  <a:cubicBezTo>
                    <a:pt x="5031" y="10063"/>
                    <a:pt x="3821" y="12356"/>
                    <a:pt x="3121" y="14776"/>
                  </a:cubicBezTo>
                  <a:lnTo>
                    <a:pt x="765" y="14139"/>
                  </a:lnTo>
                  <a:lnTo>
                    <a:pt x="765" y="14202"/>
                  </a:lnTo>
                  <a:cubicBezTo>
                    <a:pt x="255" y="15922"/>
                    <a:pt x="64" y="17705"/>
                    <a:pt x="0" y="19488"/>
                  </a:cubicBezTo>
                  <a:lnTo>
                    <a:pt x="0" y="20635"/>
                  </a:lnTo>
                  <a:lnTo>
                    <a:pt x="2420" y="20507"/>
                  </a:lnTo>
                  <a:cubicBezTo>
                    <a:pt x="2548" y="23055"/>
                    <a:pt x="3312" y="25538"/>
                    <a:pt x="4522" y="27831"/>
                  </a:cubicBezTo>
                  <a:lnTo>
                    <a:pt x="2420" y="28977"/>
                  </a:lnTo>
                  <a:cubicBezTo>
                    <a:pt x="3503" y="30888"/>
                    <a:pt x="4904" y="32607"/>
                    <a:pt x="6496" y="34072"/>
                  </a:cubicBezTo>
                  <a:lnTo>
                    <a:pt x="8088" y="32289"/>
                  </a:lnTo>
                  <a:cubicBezTo>
                    <a:pt x="9999" y="34008"/>
                    <a:pt x="12291" y="35282"/>
                    <a:pt x="14775" y="35982"/>
                  </a:cubicBezTo>
                  <a:lnTo>
                    <a:pt x="14202" y="38275"/>
                  </a:lnTo>
                  <a:lnTo>
                    <a:pt x="14266" y="38275"/>
                  </a:lnTo>
                  <a:cubicBezTo>
                    <a:pt x="15985" y="38784"/>
                    <a:pt x="17768" y="39039"/>
                    <a:pt x="19615" y="39039"/>
                  </a:cubicBezTo>
                  <a:lnTo>
                    <a:pt x="20761" y="39039"/>
                  </a:lnTo>
                  <a:lnTo>
                    <a:pt x="20634" y="36619"/>
                  </a:lnTo>
                  <a:cubicBezTo>
                    <a:pt x="23181" y="36492"/>
                    <a:pt x="25665" y="35728"/>
                    <a:pt x="27958" y="34454"/>
                  </a:cubicBezTo>
                  <a:lnTo>
                    <a:pt x="29104" y="36619"/>
                  </a:lnTo>
                  <a:cubicBezTo>
                    <a:pt x="31015" y="35537"/>
                    <a:pt x="32734" y="34136"/>
                    <a:pt x="34199" y="32480"/>
                  </a:cubicBezTo>
                  <a:lnTo>
                    <a:pt x="32416" y="30888"/>
                  </a:lnTo>
                  <a:cubicBezTo>
                    <a:pt x="34071" y="28977"/>
                    <a:pt x="35345" y="26685"/>
                    <a:pt x="36046" y="24265"/>
                  </a:cubicBezTo>
                  <a:lnTo>
                    <a:pt x="38402" y="24901"/>
                  </a:lnTo>
                  <a:cubicBezTo>
                    <a:pt x="38848" y="23182"/>
                    <a:pt x="39102" y="21399"/>
                    <a:pt x="39102" y="19552"/>
                  </a:cubicBezTo>
                  <a:cubicBezTo>
                    <a:pt x="39102" y="19170"/>
                    <a:pt x="39102" y="18788"/>
                    <a:pt x="39102" y="18406"/>
                  </a:cubicBezTo>
                  <a:lnTo>
                    <a:pt x="36619" y="18469"/>
                  </a:lnTo>
                  <a:cubicBezTo>
                    <a:pt x="36491" y="15922"/>
                    <a:pt x="35727" y="13438"/>
                    <a:pt x="34517" y="11209"/>
                  </a:cubicBezTo>
                  <a:lnTo>
                    <a:pt x="36619" y="10063"/>
                  </a:lnTo>
                  <a:cubicBezTo>
                    <a:pt x="35536" y="8089"/>
                    <a:pt x="34199" y="6369"/>
                    <a:pt x="32543" y="4905"/>
                  </a:cubicBezTo>
                  <a:lnTo>
                    <a:pt x="30951" y="6751"/>
                  </a:lnTo>
                  <a:cubicBezTo>
                    <a:pt x="29040" y="5032"/>
                    <a:pt x="26748" y="3758"/>
                    <a:pt x="24264" y="3058"/>
                  </a:cubicBezTo>
                  <a:lnTo>
                    <a:pt x="24901" y="765"/>
                  </a:lnTo>
                  <a:cubicBezTo>
                    <a:pt x="23181" y="256"/>
                    <a:pt x="21398" y="1"/>
                    <a:pt x="19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0"/>
            <p:cNvSpPr/>
            <p:nvPr/>
          </p:nvSpPr>
          <p:spPr>
            <a:xfrm>
              <a:off x="3957250" y="2998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0"/>
            <p:cNvSpPr/>
            <p:nvPr/>
          </p:nvSpPr>
          <p:spPr>
            <a:xfrm>
              <a:off x="3307675" y="2819750"/>
              <a:ext cx="697375" cy="688475"/>
            </a:xfrm>
            <a:custGeom>
              <a:avLst/>
              <a:gdLst/>
              <a:ahLst/>
              <a:cxnLst/>
              <a:rect l="l" t="t" r="r" b="b"/>
              <a:pathLst>
                <a:path w="27895" h="27539" extrusionOk="0">
                  <a:moveTo>
                    <a:pt x="13948" y="5618"/>
                  </a:moveTo>
                  <a:cubicBezTo>
                    <a:pt x="14712" y="5618"/>
                    <a:pt x="15412" y="5745"/>
                    <a:pt x="16176" y="5936"/>
                  </a:cubicBezTo>
                  <a:cubicBezTo>
                    <a:pt x="19679" y="6955"/>
                    <a:pt x="22099" y="10139"/>
                    <a:pt x="22099" y="13833"/>
                  </a:cubicBezTo>
                  <a:cubicBezTo>
                    <a:pt x="22099" y="14533"/>
                    <a:pt x="21972" y="15298"/>
                    <a:pt x="21781" y="16062"/>
                  </a:cubicBezTo>
                  <a:cubicBezTo>
                    <a:pt x="20802" y="19631"/>
                    <a:pt x="17534" y="22003"/>
                    <a:pt x="13953" y="22003"/>
                  </a:cubicBezTo>
                  <a:cubicBezTo>
                    <a:pt x="13572" y="22003"/>
                    <a:pt x="13187" y="21976"/>
                    <a:pt x="12801" y="21921"/>
                  </a:cubicBezTo>
                  <a:cubicBezTo>
                    <a:pt x="8725" y="21411"/>
                    <a:pt x="5732" y="17909"/>
                    <a:pt x="5732" y="13833"/>
                  </a:cubicBezTo>
                  <a:cubicBezTo>
                    <a:pt x="5732" y="13069"/>
                    <a:pt x="5860" y="12304"/>
                    <a:pt x="6051" y="11604"/>
                  </a:cubicBezTo>
                  <a:cubicBezTo>
                    <a:pt x="7070" y="8038"/>
                    <a:pt x="10254" y="5618"/>
                    <a:pt x="13948" y="5618"/>
                  </a:cubicBezTo>
                  <a:close/>
                  <a:moveTo>
                    <a:pt x="13928" y="0"/>
                  </a:moveTo>
                  <a:cubicBezTo>
                    <a:pt x="13059" y="0"/>
                    <a:pt x="12192" y="87"/>
                    <a:pt x="11336" y="268"/>
                  </a:cubicBezTo>
                  <a:lnTo>
                    <a:pt x="11655" y="1860"/>
                  </a:lnTo>
                  <a:cubicBezTo>
                    <a:pt x="10381" y="2115"/>
                    <a:pt x="9171" y="2497"/>
                    <a:pt x="8089" y="3134"/>
                  </a:cubicBezTo>
                  <a:lnTo>
                    <a:pt x="7261" y="1733"/>
                  </a:lnTo>
                  <a:cubicBezTo>
                    <a:pt x="5350" y="2752"/>
                    <a:pt x="3758" y="4217"/>
                    <a:pt x="2484" y="6000"/>
                  </a:cubicBezTo>
                  <a:lnTo>
                    <a:pt x="3885" y="6955"/>
                  </a:lnTo>
                  <a:cubicBezTo>
                    <a:pt x="3121" y="7974"/>
                    <a:pt x="2612" y="9120"/>
                    <a:pt x="2293" y="10394"/>
                  </a:cubicBezTo>
                  <a:lnTo>
                    <a:pt x="701" y="9948"/>
                  </a:lnTo>
                  <a:lnTo>
                    <a:pt x="701" y="10012"/>
                  </a:lnTo>
                  <a:cubicBezTo>
                    <a:pt x="64" y="12050"/>
                    <a:pt x="1" y="14215"/>
                    <a:pt x="383" y="16317"/>
                  </a:cubicBezTo>
                  <a:lnTo>
                    <a:pt x="1975" y="15998"/>
                  </a:lnTo>
                  <a:cubicBezTo>
                    <a:pt x="2230" y="17272"/>
                    <a:pt x="2612" y="18482"/>
                    <a:pt x="3249" y="19564"/>
                  </a:cubicBezTo>
                  <a:lnTo>
                    <a:pt x="1848" y="20392"/>
                  </a:lnTo>
                  <a:cubicBezTo>
                    <a:pt x="2866" y="22303"/>
                    <a:pt x="4331" y="23959"/>
                    <a:pt x="6114" y="25169"/>
                  </a:cubicBezTo>
                  <a:lnTo>
                    <a:pt x="7070" y="23831"/>
                  </a:lnTo>
                  <a:cubicBezTo>
                    <a:pt x="8089" y="24532"/>
                    <a:pt x="9235" y="25041"/>
                    <a:pt x="10445" y="25423"/>
                  </a:cubicBezTo>
                  <a:lnTo>
                    <a:pt x="10063" y="27015"/>
                  </a:lnTo>
                  <a:lnTo>
                    <a:pt x="10190" y="27015"/>
                  </a:lnTo>
                  <a:cubicBezTo>
                    <a:pt x="11436" y="27355"/>
                    <a:pt x="12704" y="27538"/>
                    <a:pt x="13981" y="27538"/>
                  </a:cubicBezTo>
                  <a:cubicBezTo>
                    <a:pt x="14858" y="27538"/>
                    <a:pt x="15740" y="27452"/>
                    <a:pt x="16622" y="27270"/>
                  </a:cubicBezTo>
                  <a:lnTo>
                    <a:pt x="16304" y="25678"/>
                  </a:lnTo>
                  <a:cubicBezTo>
                    <a:pt x="17514" y="25423"/>
                    <a:pt x="18724" y="24978"/>
                    <a:pt x="19870" y="24404"/>
                  </a:cubicBezTo>
                  <a:lnTo>
                    <a:pt x="20634" y="25805"/>
                  </a:lnTo>
                  <a:cubicBezTo>
                    <a:pt x="22545" y="24723"/>
                    <a:pt x="24137" y="23258"/>
                    <a:pt x="25347" y="21475"/>
                  </a:cubicBezTo>
                  <a:lnTo>
                    <a:pt x="24010" y="20583"/>
                  </a:lnTo>
                  <a:cubicBezTo>
                    <a:pt x="24710" y="19501"/>
                    <a:pt x="25283" y="18354"/>
                    <a:pt x="25602" y="17144"/>
                  </a:cubicBezTo>
                  <a:lnTo>
                    <a:pt x="27194" y="17590"/>
                  </a:lnTo>
                  <a:cubicBezTo>
                    <a:pt x="27767" y="15489"/>
                    <a:pt x="27894" y="13323"/>
                    <a:pt x="27449" y="11222"/>
                  </a:cubicBezTo>
                  <a:lnTo>
                    <a:pt x="27449" y="11222"/>
                  </a:lnTo>
                  <a:lnTo>
                    <a:pt x="25856" y="11477"/>
                  </a:lnTo>
                  <a:cubicBezTo>
                    <a:pt x="25602" y="10267"/>
                    <a:pt x="25220" y="9057"/>
                    <a:pt x="24583" y="7910"/>
                  </a:cubicBezTo>
                  <a:lnTo>
                    <a:pt x="25984" y="7146"/>
                  </a:lnTo>
                  <a:cubicBezTo>
                    <a:pt x="24965" y="5236"/>
                    <a:pt x="23500" y="3580"/>
                    <a:pt x="21653" y="2370"/>
                  </a:cubicBezTo>
                  <a:lnTo>
                    <a:pt x="20762" y="3707"/>
                  </a:lnTo>
                  <a:cubicBezTo>
                    <a:pt x="19743" y="3007"/>
                    <a:pt x="18533" y="2497"/>
                    <a:pt x="17323" y="2115"/>
                  </a:cubicBezTo>
                  <a:lnTo>
                    <a:pt x="17769" y="523"/>
                  </a:lnTo>
                  <a:lnTo>
                    <a:pt x="17705" y="523"/>
                  </a:lnTo>
                  <a:cubicBezTo>
                    <a:pt x="16459" y="183"/>
                    <a:pt x="15191" y="0"/>
                    <a:pt x="13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0"/>
            <p:cNvSpPr/>
            <p:nvPr/>
          </p:nvSpPr>
          <p:spPr>
            <a:xfrm>
              <a:off x="2445675" y="3165225"/>
              <a:ext cx="592975" cy="501025"/>
            </a:xfrm>
            <a:custGeom>
              <a:avLst/>
              <a:gdLst/>
              <a:ahLst/>
              <a:cxnLst/>
              <a:rect l="l" t="t" r="r" b="b"/>
              <a:pathLst>
                <a:path w="23719" h="20041" extrusionOk="0">
                  <a:moveTo>
                    <a:pt x="12506" y="1"/>
                  </a:moveTo>
                  <a:cubicBezTo>
                    <a:pt x="5255" y="1"/>
                    <a:pt x="0" y="8012"/>
                    <a:pt x="3849" y="14916"/>
                  </a:cubicBezTo>
                  <a:cubicBezTo>
                    <a:pt x="5784" y="18387"/>
                    <a:pt x="9168" y="20041"/>
                    <a:pt x="12536" y="20041"/>
                  </a:cubicBezTo>
                  <a:cubicBezTo>
                    <a:pt x="16706" y="20041"/>
                    <a:pt x="20851" y="17507"/>
                    <a:pt x="22190" y="12751"/>
                  </a:cubicBezTo>
                  <a:cubicBezTo>
                    <a:pt x="23718" y="7465"/>
                    <a:pt x="20598" y="1924"/>
                    <a:pt x="15312" y="396"/>
                  </a:cubicBezTo>
                  <a:cubicBezTo>
                    <a:pt x="14355" y="127"/>
                    <a:pt x="13415" y="1"/>
                    <a:pt x="12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0"/>
            <p:cNvSpPr/>
            <p:nvPr/>
          </p:nvSpPr>
          <p:spPr>
            <a:xfrm>
              <a:off x="3481225" y="3027000"/>
              <a:ext cx="333850" cy="275925"/>
            </a:xfrm>
            <a:custGeom>
              <a:avLst/>
              <a:gdLst/>
              <a:ahLst/>
              <a:cxnLst/>
              <a:rect l="l" t="t" r="r" b="b"/>
              <a:pathLst>
                <a:path w="13354" h="11037" extrusionOk="0">
                  <a:moveTo>
                    <a:pt x="6963" y="1"/>
                  </a:moveTo>
                  <a:cubicBezTo>
                    <a:pt x="6076" y="1"/>
                    <a:pt x="5157" y="219"/>
                    <a:pt x="4267" y="703"/>
                  </a:cubicBezTo>
                  <a:cubicBezTo>
                    <a:pt x="0" y="3123"/>
                    <a:pt x="764" y="9491"/>
                    <a:pt x="5477" y="10829"/>
                  </a:cubicBezTo>
                  <a:cubicBezTo>
                    <a:pt x="5975" y="10969"/>
                    <a:pt x="6477" y="11037"/>
                    <a:pt x="6971" y="11037"/>
                  </a:cubicBezTo>
                  <a:cubicBezTo>
                    <a:pt x="9382" y="11037"/>
                    <a:pt x="11604" y="9439"/>
                    <a:pt x="12291" y="7008"/>
                  </a:cubicBezTo>
                  <a:cubicBezTo>
                    <a:pt x="13354" y="3263"/>
                    <a:pt x="10396" y="1"/>
                    <a:pt x="6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0"/>
            <p:cNvSpPr/>
            <p:nvPr/>
          </p:nvSpPr>
          <p:spPr>
            <a:xfrm>
              <a:off x="639325" y="2213475"/>
              <a:ext cx="444225" cy="442625"/>
            </a:xfrm>
            <a:custGeom>
              <a:avLst/>
              <a:gdLst/>
              <a:ahLst/>
              <a:cxnLst/>
              <a:rect l="l" t="t" r="r" b="b"/>
              <a:pathLst>
                <a:path w="17769" h="17705" extrusionOk="0">
                  <a:moveTo>
                    <a:pt x="8916" y="2867"/>
                  </a:moveTo>
                  <a:cubicBezTo>
                    <a:pt x="9426" y="2867"/>
                    <a:pt x="9999" y="2930"/>
                    <a:pt x="10572" y="3058"/>
                  </a:cubicBezTo>
                  <a:cubicBezTo>
                    <a:pt x="13119" y="3822"/>
                    <a:pt x="14902" y="6178"/>
                    <a:pt x="14902" y="8853"/>
                  </a:cubicBezTo>
                  <a:cubicBezTo>
                    <a:pt x="14902" y="9426"/>
                    <a:pt x="14839" y="9936"/>
                    <a:pt x="14648" y="10509"/>
                  </a:cubicBezTo>
                  <a:cubicBezTo>
                    <a:pt x="13947" y="13056"/>
                    <a:pt x="11591" y="14839"/>
                    <a:pt x="8916" y="14839"/>
                  </a:cubicBezTo>
                  <a:cubicBezTo>
                    <a:pt x="5605" y="14839"/>
                    <a:pt x="2930" y="12164"/>
                    <a:pt x="2930" y="8853"/>
                  </a:cubicBezTo>
                  <a:cubicBezTo>
                    <a:pt x="2930" y="8280"/>
                    <a:pt x="2994" y="7770"/>
                    <a:pt x="3121" y="7197"/>
                  </a:cubicBezTo>
                  <a:cubicBezTo>
                    <a:pt x="3885" y="4650"/>
                    <a:pt x="6178" y="2867"/>
                    <a:pt x="8852" y="2867"/>
                  </a:cubicBezTo>
                  <a:close/>
                  <a:moveTo>
                    <a:pt x="8343" y="1"/>
                  </a:moveTo>
                  <a:lnTo>
                    <a:pt x="8407" y="1083"/>
                  </a:lnTo>
                  <a:cubicBezTo>
                    <a:pt x="7260" y="1147"/>
                    <a:pt x="6114" y="1529"/>
                    <a:pt x="5095" y="2102"/>
                  </a:cubicBezTo>
                  <a:lnTo>
                    <a:pt x="4586" y="1083"/>
                  </a:lnTo>
                  <a:cubicBezTo>
                    <a:pt x="3694" y="1593"/>
                    <a:pt x="2930" y="2230"/>
                    <a:pt x="2293" y="2930"/>
                  </a:cubicBezTo>
                  <a:lnTo>
                    <a:pt x="3057" y="3695"/>
                  </a:lnTo>
                  <a:cubicBezTo>
                    <a:pt x="2293" y="4522"/>
                    <a:pt x="1720" y="5605"/>
                    <a:pt x="1401" y="6688"/>
                  </a:cubicBezTo>
                  <a:lnTo>
                    <a:pt x="319" y="6433"/>
                  </a:lnTo>
                  <a:cubicBezTo>
                    <a:pt x="128" y="7197"/>
                    <a:pt x="0" y="7961"/>
                    <a:pt x="0" y="8789"/>
                  </a:cubicBezTo>
                  <a:lnTo>
                    <a:pt x="0" y="9299"/>
                  </a:lnTo>
                  <a:lnTo>
                    <a:pt x="1083" y="9235"/>
                  </a:lnTo>
                  <a:cubicBezTo>
                    <a:pt x="1147" y="10445"/>
                    <a:pt x="1465" y="11528"/>
                    <a:pt x="2038" y="12610"/>
                  </a:cubicBezTo>
                  <a:lnTo>
                    <a:pt x="1083" y="13120"/>
                  </a:lnTo>
                  <a:cubicBezTo>
                    <a:pt x="1592" y="14011"/>
                    <a:pt x="2229" y="14776"/>
                    <a:pt x="2930" y="15412"/>
                  </a:cubicBezTo>
                  <a:lnTo>
                    <a:pt x="3694" y="14648"/>
                  </a:lnTo>
                  <a:cubicBezTo>
                    <a:pt x="4586" y="15412"/>
                    <a:pt x="5605" y="15986"/>
                    <a:pt x="6751" y="16304"/>
                  </a:cubicBezTo>
                  <a:lnTo>
                    <a:pt x="6432" y="17387"/>
                  </a:lnTo>
                  <a:cubicBezTo>
                    <a:pt x="7197" y="17578"/>
                    <a:pt x="8025" y="17705"/>
                    <a:pt x="8852" y="17705"/>
                  </a:cubicBezTo>
                  <a:lnTo>
                    <a:pt x="9362" y="17705"/>
                  </a:lnTo>
                  <a:lnTo>
                    <a:pt x="9298" y="16622"/>
                  </a:lnTo>
                  <a:cubicBezTo>
                    <a:pt x="10508" y="16559"/>
                    <a:pt x="11591" y="16177"/>
                    <a:pt x="12673" y="15603"/>
                  </a:cubicBezTo>
                  <a:lnTo>
                    <a:pt x="13183" y="16622"/>
                  </a:lnTo>
                  <a:cubicBezTo>
                    <a:pt x="14075" y="16113"/>
                    <a:pt x="14839" y="15476"/>
                    <a:pt x="15476" y="14712"/>
                  </a:cubicBezTo>
                  <a:lnTo>
                    <a:pt x="14711" y="14011"/>
                  </a:lnTo>
                  <a:cubicBezTo>
                    <a:pt x="15476" y="13120"/>
                    <a:pt x="16049" y="12101"/>
                    <a:pt x="16367" y="10954"/>
                  </a:cubicBezTo>
                  <a:lnTo>
                    <a:pt x="17450" y="11273"/>
                  </a:lnTo>
                  <a:cubicBezTo>
                    <a:pt x="17641" y="10509"/>
                    <a:pt x="17768" y="9681"/>
                    <a:pt x="17768" y="8853"/>
                  </a:cubicBezTo>
                  <a:lnTo>
                    <a:pt x="17768" y="8343"/>
                  </a:lnTo>
                  <a:lnTo>
                    <a:pt x="16686" y="8407"/>
                  </a:lnTo>
                  <a:cubicBezTo>
                    <a:pt x="16622" y="7261"/>
                    <a:pt x="16240" y="6115"/>
                    <a:pt x="15667" y="5096"/>
                  </a:cubicBezTo>
                  <a:lnTo>
                    <a:pt x="16686" y="4522"/>
                  </a:lnTo>
                  <a:cubicBezTo>
                    <a:pt x="16176" y="3695"/>
                    <a:pt x="15539" y="2867"/>
                    <a:pt x="14775" y="2230"/>
                  </a:cubicBezTo>
                  <a:lnTo>
                    <a:pt x="14075" y="2994"/>
                  </a:lnTo>
                  <a:cubicBezTo>
                    <a:pt x="13183" y="2230"/>
                    <a:pt x="12164" y="1657"/>
                    <a:pt x="11018" y="1338"/>
                  </a:cubicBezTo>
                  <a:lnTo>
                    <a:pt x="11336" y="319"/>
                  </a:lnTo>
                  <a:cubicBezTo>
                    <a:pt x="10508" y="65"/>
                    <a:pt x="9680" y="1"/>
                    <a:pt x="8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0"/>
            <p:cNvSpPr/>
            <p:nvPr/>
          </p:nvSpPr>
          <p:spPr>
            <a:xfrm>
              <a:off x="1112175" y="2165725"/>
              <a:ext cx="313675" cy="310475"/>
            </a:xfrm>
            <a:custGeom>
              <a:avLst/>
              <a:gdLst/>
              <a:ahLst/>
              <a:cxnLst/>
              <a:rect l="l" t="t" r="r" b="b"/>
              <a:pathLst>
                <a:path w="12547" h="12419" extrusionOk="0">
                  <a:moveTo>
                    <a:pt x="6242" y="2484"/>
                  </a:moveTo>
                  <a:cubicBezTo>
                    <a:pt x="6624" y="2484"/>
                    <a:pt x="6942" y="2484"/>
                    <a:pt x="7260" y="2611"/>
                  </a:cubicBezTo>
                  <a:cubicBezTo>
                    <a:pt x="8916" y="3057"/>
                    <a:pt x="9999" y="4522"/>
                    <a:pt x="9999" y="6178"/>
                  </a:cubicBezTo>
                  <a:cubicBezTo>
                    <a:pt x="9999" y="6560"/>
                    <a:pt x="9935" y="6878"/>
                    <a:pt x="9872" y="7197"/>
                  </a:cubicBezTo>
                  <a:cubicBezTo>
                    <a:pt x="9426" y="8789"/>
                    <a:pt x="7961" y="9935"/>
                    <a:pt x="6305" y="9935"/>
                  </a:cubicBezTo>
                  <a:cubicBezTo>
                    <a:pt x="5923" y="9935"/>
                    <a:pt x="5605" y="9871"/>
                    <a:pt x="5286" y="9808"/>
                  </a:cubicBezTo>
                  <a:cubicBezTo>
                    <a:pt x="3630" y="9298"/>
                    <a:pt x="2548" y="7833"/>
                    <a:pt x="2548" y="6178"/>
                  </a:cubicBezTo>
                  <a:cubicBezTo>
                    <a:pt x="2548" y="5859"/>
                    <a:pt x="2612" y="5477"/>
                    <a:pt x="2675" y="5159"/>
                  </a:cubicBezTo>
                  <a:cubicBezTo>
                    <a:pt x="3121" y="3567"/>
                    <a:pt x="4586" y="2484"/>
                    <a:pt x="6242" y="2484"/>
                  </a:cubicBezTo>
                  <a:close/>
                  <a:moveTo>
                    <a:pt x="6242" y="0"/>
                  </a:moveTo>
                  <a:cubicBezTo>
                    <a:pt x="5859" y="0"/>
                    <a:pt x="5477" y="0"/>
                    <a:pt x="5095" y="64"/>
                  </a:cubicBezTo>
                  <a:lnTo>
                    <a:pt x="5223" y="828"/>
                  </a:lnTo>
                  <a:cubicBezTo>
                    <a:pt x="4649" y="956"/>
                    <a:pt x="4140" y="1147"/>
                    <a:pt x="3630" y="1401"/>
                  </a:cubicBezTo>
                  <a:lnTo>
                    <a:pt x="3248" y="701"/>
                  </a:lnTo>
                  <a:cubicBezTo>
                    <a:pt x="2357" y="1147"/>
                    <a:pt x="1656" y="1847"/>
                    <a:pt x="1083" y="2675"/>
                  </a:cubicBezTo>
                  <a:lnTo>
                    <a:pt x="1720" y="3057"/>
                  </a:lnTo>
                  <a:cubicBezTo>
                    <a:pt x="1338" y="3567"/>
                    <a:pt x="1147" y="4076"/>
                    <a:pt x="956" y="4649"/>
                  </a:cubicBezTo>
                  <a:lnTo>
                    <a:pt x="255" y="4458"/>
                  </a:lnTo>
                  <a:lnTo>
                    <a:pt x="255" y="4522"/>
                  </a:lnTo>
                  <a:cubicBezTo>
                    <a:pt x="128" y="5095"/>
                    <a:pt x="1" y="5668"/>
                    <a:pt x="1" y="6241"/>
                  </a:cubicBezTo>
                  <a:cubicBezTo>
                    <a:pt x="1" y="6623"/>
                    <a:pt x="64" y="7006"/>
                    <a:pt x="128" y="7388"/>
                  </a:cubicBezTo>
                  <a:lnTo>
                    <a:pt x="828" y="7260"/>
                  </a:lnTo>
                  <a:cubicBezTo>
                    <a:pt x="956" y="7833"/>
                    <a:pt x="1147" y="8343"/>
                    <a:pt x="1465" y="8852"/>
                  </a:cubicBezTo>
                  <a:lnTo>
                    <a:pt x="765" y="9171"/>
                  </a:lnTo>
                  <a:cubicBezTo>
                    <a:pt x="1274" y="10062"/>
                    <a:pt x="1911" y="10827"/>
                    <a:pt x="2739" y="11336"/>
                  </a:cubicBezTo>
                  <a:lnTo>
                    <a:pt x="3185" y="10763"/>
                  </a:lnTo>
                  <a:cubicBezTo>
                    <a:pt x="3630" y="11081"/>
                    <a:pt x="4204" y="11336"/>
                    <a:pt x="4777" y="11463"/>
                  </a:cubicBezTo>
                  <a:lnTo>
                    <a:pt x="4522" y="12228"/>
                  </a:lnTo>
                  <a:lnTo>
                    <a:pt x="4586" y="12228"/>
                  </a:lnTo>
                  <a:cubicBezTo>
                    <a:pt x="5159" y="12355"/>
                    <a:pt x="5732" y="12419"/>
                    <a:pt x="6305" y="12419"/>
                  </a:cubicBezTo>
                  <a:cubicBezTo>
                    <a:pt x="6751" y="12419"/>
                    <a:pt x="7133" y="12419"/>
                    <a:pt x="7515" y="12291"/>
                  </a:cubicBezTo>
                  <a:lnTo>
                    <a:pt x="7388" y="11591"/>
                  </a:lnTo>
                  <a:cubicBezTo>
                    <a:pt x="7961" y="11463"/>
                    <a:pt x="8470" y="11272"/>
                    <a:pt x="8980" y="11018"/>
                  </a:cubicBezTo>
                  <a:lnTo>
                    <a:pt x="9362" y="11654"/>
                  </a:lnTo>
                  <a:cubicBezTo>
                    <a:pt x="10190" y="11145"/>
                    <a:pt x="10954" y="10508"/>
                    <a:pt x="11464" y="9680"/>
                  </a:cubicBezTo>
                  <a:lnTo>
                    <a:pt x="10890" y="9234"/>
                  </a:lnTo>
                  <a:cubicBezTo>
                    <a:pt x="11209" y="8789"/>
                    <a:pt x="11464" y="8216"/>
                    <a:pt x="11591" y="7642"/>
                  </a:cubicBezTo>
                  <a:lnTo>
                    <a:pt x="12292" y="7897"/>
                  </a:lnTo>
                  <a:cubicBezTo>
                    <a:pt x="12483" y="7388"/>
                    <a:pt x="12546" y="6751"/>
                    <a:pt x="12546" y="6178"/>
                  </a:cubicBezTo>
                  <a:cubicBezTo>
                    <a:pt x="12546" y="5796"/>
                    <a:pt x="12483" y="5413"/>
                    <a:pt x="12419" y="5031"/>
                  </a:cubicBezTo>
                  <a:lnTo>
                    <a:pt x="11718" y="5159"/>
                  </a:lnTo>
                  <a:cubicBezTo>
                    <a:pt x="11591" y="4586"/>
                    <a:pt x="11400" y="4076"/>
                    <a:pt x="11082" y="3567"/>
                  </a:cubicBezTo>
                  <a:lnTo>
                    <a:pt x="11782" y="3185"/>
                  </a:lnTo>
                  <a:cubicBezTo>
                    <a:pt x="11273" y="2357"/>
                    <a:pt x="10572" y="1592"/>
                    <a:pt x="9808" y="1019"/>
                  </a:cubicBezTo>
                  <a:lnTo>
                    <a:pt x="9362" y="1656"/>
                  </a:lnTo>
                  <a:cubicBezTo>
                    <a:pt x="8853" y="1338"/>
                    <a:pt x="8343" y="1083"/>
                    <a:pt x="7770" y="956"/>
                  </a:cubicBezTo>
                  <a:lnTo>
                    <a:pt x="7961" y="191"/>
                  </a:lnTo>
                  <a:cubicBezTo>
                    <a:pt x="7452" y="64"/>
                    <a:pt x="6878" y="0"/>
                    <a:pt x="62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0"/>
            <p:cNvSpPr/>
            <p:nvPr/>
          </p:nvSpPr>
          <p:spPr>
            <a:xfrm>
              <a:off x="4310700" y="22087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0"/>
            <p:cNvSpPr/>
            <p:nvPr/>
          </p:nvSpPr>
          <p:spPr>
            <a:xfrm>
              <a:off x="4310700" y="23456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0"/>
            <p:cNvSpPr/>
            <p:nvPr/>
          </p:nvSpPr>
          <p:spPr>
            <a:xfrm>
              <a:off x="4310700" y="24825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0"/>
            <p:cNvSpPr/>
            <p:nvPr/>
          </p:nvSpPr>
          <p:spPr>
            <a:xfrm>
              <a:off x="4310700" y="2621050"/>
              <a:ext cx="1028525" cy="39850"/>
            </a:xfrm>
            <a:custGeom>
              <a:avLst/>
              <a:gdLst/>
              <a:ahLst/>
              <a:cxnLst/>
              <a:rect l="l" t="t" r="r" b="b"/>
              <a:pathLst>
                <a:path w="41141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0"/>
            <p:cNvSpPr/>
            <p:nvPr/>
          </p:nvSpPr>
          <p:spPr>
            <a:xfrm>
              <a:off x="4310700" y="27579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0"/>
            <p:cNvSpPr/>
            <p:nvPr/>
          </p:nvSpPr>
          <p:spPr>
            <a:xfrm>
              <a:off x="4310700" y="28949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0"/>
            <p:cNvSpPr/>
            <p:nvPr/>
          </p:nvSpPr>
          <p:spPr>
            <a:xfrm>
              <a:off x="4310700" y="30318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0"/>
            <p:cNvSpPr/>
            <p:nvPr/>
          </p:nvSpPr>
          <p:spPr>
            <a:xfrm>
              <a:off x="4310700" y="31687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0"/>
            <p:cNvSpPr/>
            <p:nvPr/>
          </p:nvSpPr>
          <p:spPr>
            <a:xfrm>
              <a:off x="4310700" y="33056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0"/>
            <p:cNvSpPr/>
            <p:nvPr/>
          </p:nvSpPr>
          <p:spPr>
            <a:xfrm>
              <a:off x="4310700" y="34425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0"/>
            <p:cNvSpPr/>
            <p:nvPr/>
          </p:nvSpPr>
          <p:spPr>
            <a:xfrm>
              <a:off x="4310700" y="35795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0"/>
            <p:cNvSpPr/>
            <p:nvPr/>
          </p:nvSpPr>
          <p:spPr>
            <a:xfrm>
              <a:off x="4310700" y="37164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0"/>
            <p:cNvSpPr/>
            <p:nvPr/>
          </p:nvSpPr>
          <p:spPr>
            <a:xfrm>
              <a:off x="2293525" y="220870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0"/>
            <p:cNvSpPr/>
            <p:nvPr/>
          </p:nvSpPr>
          <p:spPr>
            <a:xfrm>
              <a:off x="2293525" y="2345625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0"/>
            <p:cNvSpPr/>
            <p:nvPr/>
          </p:nvSpPr>
          <p:spPr>
            <a:xfrm>
              <a:off x="2293525" y="248255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0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0"/>
            <p:cNvSpPr/>
            <p:nvPr/>
          </p:nvSpPr>
          <p:spPr>
            <a:xfrm>
              <a:off x="2293525" y="2621050"/>
              <a:ext cx="1195675" cy="39850"/>
            </a:xfrm>
            <a:custGeom>
              <a:avLst/>
              <a:gdLst/>
              <a:ahLst/>
              <a:cxnLst/>
              <a:rect l="l" t="t" r="r" b="b"/>
              <a:pathLst>
                <a:path w="47827" h="1594" extrusionOk="0">
                  <a:moveTo>
                    <a:pt x="0" y="1"/>
                  </a:moveTo>
                  <a:lnTo>
                    <a:pt x="0" y="1593"/>
                  </a:lnTo>
                  <a:lnTo>
                    <a:pt x="47827" y="1593"/>
                  </a:lnTo>
                  <a:lnTo>
                    <a:pt x="478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0"/>
            <p:cNvSpPr/>
            <p:nvPr/>
          </p:nvSpPr>
          <p:spPr>
            <a:xfrm>
              <a:off x="4430100" y="1931675"/>
              <a:ext cx="730800" cy="119450"/>
            </a:xfrm>
            <a:custGeom>
              <a:avLst/>
              <a:gdLst/>
              <a:ahLst/>
              <a:cxnLst/>
              <a:rect l="l" t="t" r="r" b="b"/>
              <a:pathLst>
                <a:path w="29232" h="4778" extrusionOk="0">
                  <a:moveTo>
                    <a:pt x="1" y="1"/>
                  </a:moveTo>
                  <a:lnTo>
                    <a:pt x="1" y="4777"/>
                  </a:lnTo>
                  <a:lnTo>
                    <a:pt x="29232" y="4777"/>
                  </a:lnTo>
                  <a:lnTo>
                    <a:pt x="292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0"/>
            <p:cNvSpPr/>
            <p:nvPr/>
          </p:nvSpPr>
          <p:spPr>
            <a:xfrm>
              <a:off x="2817325" y="1931675"/>
              <a:ext cx="729200" cy="119450"/>
            </a:xfrm>
            <a:custGeom>
              <a:avLst/>
              <a:gdLst/>
              <a:ahLst/>
              <a:cxnLst/>
              <a:rect l="l" t="t" r="r" b="b"/>
              <a:pathLst>
                <a:path w="29168" h="4778" extrusionOk="0">
                  <a:moveTo>
                    <a:pt x="0" y="1"/>
                  </a:moveTo>
                  <a:lnTo>
                    <a:pt x="0" y="4777"/>
                  </a:lnTo>
                  <a:lnTo>
                    <a:pt x="29167" y="4777"/>
                  </a:lnTo>
                  <a:lnTo>
                    <a:pt x="29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0"/>
            <p:cNvSpPr/>
            <p:nvPr/>
          </p:nvSpPr>
          <p:spPr>
            <a:xfrm>
              <a:off x="628175" y="3272225"/>
              <a:ext cx="765825" cy="1550725"/>
            </a:xfrm>
            <a:custGeom>
              <a:avLst/>
              <a:gdLst/>
              <a:ahLst/>
              <a:cxnLst/>
              <a:rect l="l" t="t" r="r" b="b"/>
              <a:pathLst>
                <a:path w="30633" h="62029" extrusionOk="0">
                  <a:moveTo>
                    <a:pt x="17705" y="42924"/>
                  </a:moveTo>
                  <a:lnTo>
                    <a:pt x="17705" y="60437"/>
                  </a:lnTo>
                  <a:lnTo>
                    <a:pt x="12928" y="60437"/>
                  </a:lnTo>
                  <a:lnTo>
                    <a:pt x="12928" y="42924"/>
                  </a:lnTo>
                  <a:close/>
                  <a:moveTo>
                    <a:pt x="15348" y="1"/>
                  </a:moveTo>
                  <a:cubicBezTo>
                    <a:pt x="7133" y="1"/>
                    <a:pt x="446" y="6496"/>
                    <a:pt x="192" y="14712"/>
                  </a:cubicBezTo>
                  <a:cubicBezTo>
                    <a:pt x="1" y="22927"/>
                    <a:pt x="6369" y="29741"/>
                    <a:pt x="14521" y="30187"/>
                  </a:cubicBezTo>
                  <a:lnTo>
                    <a:pt x="14521" y="41332"/>
                  </a:lnTo>
                  <a:lnTo>
                    <a:pt x="12164" y="41332"/>
                  </a:lnTo>
                  <a:cubicBezTo>
                    <a:pt x="11718" y="41332"/>
                    <a:pt x="11336" y="41714"/>
                    <a:pt x="11336" y="42159"/>
                  </a:cubicBezTo>
                  <a:lnTo>
                    <a:pt x="11336" y="61265"/>
                  </a:lnTo>
                  <a:cubicBezTo>
                    <a:pt x="11336" y="61710"/>
                    <a:pt x="11718" y="62029"/>
                    <a:pt x="12164" y="62029"/>
                  </a:cubicBezTo>
                  <a:lnTo>
                    <a:pt x="18533" y="62029"/>
                  </a:lnTo>
                  <a:cubicBezTo>
                    <a:pt x="18978" y="62029"/>
                    <a:pt x="19297" y="61710"/>
                    <a:pt x="19297" y="61265"/>
                  </a:cubicBezTo>
                  <a:lnTo>
                    <a:pt x="19297" y="42159"/>
                  </a:lnTo>
                  <a:cubicBezTo>
                    <a:pt x="19297" y="41714"/>
                    <a:pt x="18978" y="41332"/>
                    <a:pt x="18533" y="41332"/>
                  </a:cubicBezTo>
                  <a:lnTo>
                    <a:pt x="16113" y="41332"/>
                  </a:lnTo>
                  <a:lnTo>
                    <a:pt x="16113" y="30187"/>
                  </a:lnTo>
                  <a:cubicBezTo>
                    <a:pt x="24328" y="29741"/>
                    <a:pt x="30633" y="22927"/>
                    <a:pt x="30442" y="14712"/>
                  </a:cubicBezTo>
                  <a:cubicBezTo>
                    <a:pt x="30250" y="6496"/>
                    <a:pt x="23500" y="1"/>
                    <a:pt x="15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0"/>
            <p:cNvSpPr/>
            <p:nvPr/>
          </p:nvSpPr>
          <p:spPr>
            <a:xfrm>
              <a:off x="972075" y="4366000"/>
              <a:ext cx="79625" cy="398050"/>
            </a:xfrm>
            <a:custGeom>
              <a:avLst/>
              <a:gdLst/>
              <a:ahLst/>
              <a:cxnLst/>
              <a:rect l="l" t="t" r="r" b="b"/>
              <a:pathLst>
                <a:path w="3185" h="15922" extrusionOk="0">
                  <a:moveTo>
                    <a:pt x="0" y="1"/>
                  </a:moveTo>
                  <a:lnTo>
                    <a:pt x="0" y="15922"/>
                  </a:lnTo>
                  <a:lnTo>
                    <a:pt x="3185" y="15922"/>
                  </a:lnTo>
                  <a:lnTo>
                    <a:pt x="31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0"/>
            <p:cNvSpPr/>
            <p:nvPr/>
          </p:nvSpPr>
          <p:spPr>
            <a:xfrm>
              <a:off x="2436800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0"/>
            <p:cNvSpPr/>
            <p:nvPr/>
          </p:nvSpPr>
          <p:spPr>
            <a:xfrm>
              <a:off x="2791850" y="685075"/>
              <a:ext cx="213350" cy="214950"/>
            </a:xfrm>
            <a:custGeom>
              <a:avLst/>
              <a:gdLst/>
              <a:ahLst/>
              <a:cxnLst/>
              <a:rect l="l" t="t" r="r" b="b"/>
              <a:pathLst>
                <a:path w="8534" h="8598" extrusionOk="0">
                  <a:moveTo>
                    <a:pt x="0" y="0"/>
                  </a:moveTo>
                  <a:lnTo>
                    <a:pt x="0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0"/>
            <p:cNvSpPr/>
            <p:nvPr/>
          </p:nvSpPr>
          <p:spPr>
            <a:xfrm>
              <a:off x="3146875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0"/>
            <p:cNvSpPr/>
            <p:nvPr/>
          </p:nvSpPr>
          <p:spPr>
            <a:xfrm>
              <a:off x="2258475" y="570450"/>
              <a:ext cx="1280075" cy="444200"/>
            </a:xfrm>
            <a:custGeom>
              <a:avLst/>
              <a:gdLst/>
              <a:ahLst/>
              <a:cxnLst/>
              <a:rect l="l" t="t" r="r" b="b"/>
              <a:pathLst>
                <a:path w="51203" h="17768" extrusionOk="0">
                  <a:moveTo>
                    <a:pt x="49611" y="1592"/>
                  </a:moveTo>
                  <a:lnTo>
                    <a:pt x="49611" y="16176"/>
                  </a:lnTo>
                  <a:lnTo>
                    <a:pt x="1593" y="16176"/>
                  </a:lnTo>
                  <a:lnTo>
                    <a:pt x="1593" y="1592"/>
                  </a:lnTo>
                  <a:close/>
                  <a:moveTo>
                    <a:pt x="1" y="0"/>
                  </a:moveTo>
                  <a:lnTo>
                    <a:pt x="1" y="17768"/>
                  </a:lnTo>
                  <a:lnTo>
                    <a:pt x="51203" y="17768"/>
                  </a:lnTo>
                  <a:lnTo>
                    <a:pt x="512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0"/>
            <p:cNvSpPr/>
            <p:nvPr/>
          </p:nvSpPr>
          <p:spPr>
            <a:xfrm>
              <a:off x="4947550" y="262775"/>
              <a:ext cx="1147925" cy="384100"/>
            </a:xfrm>
            <a:custGeom>
              <a:avLst/>
              <a:gdLst/>
              <a:ahLst/>
              <a:cxnLst/>
              <a:rect l="l" t="t" r="r" b="b"/>
              <a:pathLst>
                <a:path w="45917" h="15364" extrusionOk="0">
                  <a:moveTo>
                    <a:pt x="18787" y="1927"/>
                  </a:moveTo>
                  <a:lnTo>
                    <a:pt x="18787" y="1927"/>
                  </a:lnTo>
                  <a:cubicBezTo>
                    <a:pt x="15539" y="5557"/>
                    <a:pt x="18150" y="11288"/>
                    <a:pt x="22990" y="11288"/>
                  </a:cubicBezTo>
                  <a:cubicBezTo>
                    <a:pt x="27830" y="11288"/>
                    <a:pt x="30377" y="5557"/>
                    <a:pt x="27193" y="1927"/>
                  </a:cubicBezTo>
                  <a:lnTo>
                    <a:pt x="27193" y="1927"/>
                  </a:lnTo>
                  <a:cubicBezTo>
                    <a:pt x="27639" y="1990"/>
                    <a:pt x="28149" y="2054"/>
                    <a:pt x="28594" y="2118"/>
                  </a:cubicBezTo>
                  <a:cubicBezTo>
                    <a:pt x="31396" y="6512"/>
                    <a:pt x="28212" y="12307"/>
                    <a:pt x="22990" y="12307"/>
                  </a:cubicBezTo>
                  <a:cubicBezTo>
                    <a:pt x="17768" y="12307"/>
                    <a:pt x="14584" y="6512"/>
                    <a:pt x="17386" y="2118"/>
                  </a:cubicBezTo>
                  <a:cubicBezTo>
                    <a:pt x="17832" y="2054"/>
                    <a:pt x="18278" y="1990"/>
                    <a:pt x="18787" y="1927"/>
                  </a:cubicBezTo>
                  <a:close/>
                  <a:moveTo>
                    <a:pt x="30569" y="2500"/>
                  </a:moveTo>
                  <a:cubicBezTo>
                    <a:pt x="35026" y="3455"/>
                    <a:pt x="39293" y="5238"/>
                    <a:pt x="43114" y="7722"/>
                  </a:cubicBezTo>
                  <a:cubicBezTo>
                    <a:pt x="37641" y="11329"/>
                    <a:pt x="31317" y="13418"/>
                    <a:pt x="24736" y="13692"/>
                  </a:cubicBezTo>
                  <a:lnTo>
                    <a:pt x="24736" y="13692"/>
                  </a:lnTo>
                  <a:cubicBezTo>
                    <a:pt x="29704" y="12588"/>
                    <a:pt x="32491" y="7212"/>
                    <a:pt x="30569" y="2500"/>
                  </a:cubicBezTo>
                  <a:close/>
                  <a:moveTo>
                    <a:pt x="15348" y="2500"/>
                  </a:moveTo>
                  <a:lnTo>
                    <a:pt x="15348" y="2500"/>
                  </a:lnTo>
                  <a:cubicBezTo>
                    <a:pt x="13310" y="7340"/>
                    <a:pt x="16367" y="12880"/>
                    <a:pt x="21589" y="13772"/>
                  </a:cubicBezTo>
                  <a:cubicBezTo>
                    <a:pt x="14902" y="13517"/>
                    <a:pt x="8406" y="11415"/>
                    <a:pt x="2802" y="7722"/>
                  </a:cubicBezTo>
                  <a:cubicBezTo>
                    <a:pt x="6623" y="5174"/>
                    <a:pt x="10890" y="3455"/>
                    <a:pt x="15348" y="2500"/>
                  </a:cubicBezTo>
                  <a:close/>
                  <a:moveTo>
                    <a:pt x="22958" y="0"/>
                  </a:moveTo>
                  <a:cubicBezTo>
                    <a:pt x="22608" y="0"/>
                    <a:pt x="22258" y="48"/>
                    <a:pt x="21907" y="143"/>
                  </a:cubicBezTo>
                  <a:cubicBezTo>
                    <a:pt x="14393" y="334"/>
                    <a:pt x="7069" y="2754"/>
                    <a:pt x="892" y="7085"/>
                  </a:cubicBezTo>
                  <a:lnTo>
                    <a:pt x="0" y="7722"/>
                  </a:lnTo>
                  <a:lnTo>
                    <a:pt x="892" y="8359"/>
                  </a:lnTo>
                  <a:cubicBezTo>
                    <a:pt x="7388" y="12944"/>
                    <a:pt x="15030" y="15364"/>
                    <a:pt x="22926" y="15364"/>
                  </a:cubicBezTo>
                  <a:cubicBezTo>
                    <a:pt x="30823" y="15364"/>
                    <a:pt x="38529" y="12944"/>
                    <a:pt x="44961" y="8359"/>
                  </a:cubicBezTo>
                  <a:lnTo>
                    <a:pt x="45916" y="7722"/>
                  </a:lnTo>
                  <a:lnTo>
                    <a:pt x="44961" y="7085"/>
                  </a:lnTo>
                  <a:cubicBezTo>
                    <a:pt x="38847" y="2754"/>
                    <a:pt x="31524" y="334"/>
                    <a:pt x="24009" y="143"/>
                  </a:cubicBezTo>
                  <a:cubicBezTo>
                    <a:pt x="23659" y="48"/>
                    <a:pt x="23309" y="0"/>
                    <a:pt x="22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0"/>
            <p:cNvSpPr/>
            <p:nvPr/>
          </p:nvSpPr>
          <p:spPr>
            <a:xfrm>
              <a:off x="5336025" y="1923725"/>
              <a:ext cx="162400" cy="135350"/>
            </a:xfrm>
            <a:custGeom>
              <a:avLst/>
              <a:gdLst/>
              <a:ahLst/>
              <a:cxnLst/>
              <a:rect l="l" t="t" r="r" b="b"/>
              <a:pathLst>
                <a:path w="6496" h="5414" extrusionOk="0">
                  <a:moveTo>
                    <a:pt x="4649" y="0"/>
                  </a:moveTo>
                  <a:lnTo>
                    <a:pt x="0" y="2675"/>
                  </a:lnTo>
                  <a:lnTo>
                    <a:pt x="4649" y="5414"/>
                  </a:lnTo>
                  <a:lnTo>
                    <a:pt x="4649" y="3503"/>
                  </a:lnTo>
                  <a:lnTo>
                    <a:pt x="5477" y="3503"/>
                  </a:lnTo>
                  <a:cubicBezTo>
                    <a:pt x="6496" y="3503"/>
                    <a:pt x="6496" y="1911"/>
                    <a:pt x="5477" y="1911"/>
                  </a:cubicBezTo>
                  <a:lnTo>
                    <a:pt x="4649" y="1911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0"/>
            <p:cNvSpPr/>
            <p:nvPr/>
          </p:nvSpPr>
          <p:spPr>
            <a:xfrm>
              <a:off x="2651725" y="4047575"/>
              <a:ext cx="135375" cy="116250"/>
            </a:xfrm>
            <a:custGeom>
              <a:avLst/>
              <a:gdLst/>
              <a:ahLst/>
              <a:cxnLst/>
              <a:rect l="l" t="t" r="r" b="b"/>
              <a:pathLst>
                <a:path w="5415" h="4650" extrusionOk="0">
                  <a:moveTo>
                    <a:pt x="2739" y="1"/>
                  </a:moveTo>
                  <a:lnTo>
                    <a:pt x="1" y="4650"/>
                  </a:lnTo>
                  <a:lnTo>
                    <a:pt x="5414" y="4650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0"/>
            <p:cNvSpPr/>
            <p:nvPr/>
          </p:nvSpPr>
          <p:spPr>
            <a:xfrm>
              <a:off x="2481375" y="1923725"/>
              <a:ext cx="164025" cy="135350"/>
            </a:xfrm>
            <a:custGeom>
              <a:avLst/>
              <a:gdLst/>
              <a:ahLst/>
              <a:cxnLst/>
              <a:rect l="l" t="t" r="r" b="b"/>
              <a:pathLst>
                <a:path w="6561" h="5414" extrusionOk="0">
                  <a:moveTo>
                    <a:pt x="1848" y="0"/>
                  </a:moveTo>
                  <a:lnTo>
                    <a:pt x="1848" y="1911"/>
                  </a:lnTo>
                  <a:lnTo>
                    <a:pt x="1083" y="1911"/>
                  </a:lnTo>
                  <a:cubicBezTo>
                    <a:pt x="1" y="1911"/>
                    <a:pt x="1" y="3503"/>
                    <a:pt x="1083" y="3503"/>
                  </a:cubicBezTo>
                  <a:lnTo>
                    <a:pt x="1848" y="3503"/>
                  </a:lnTo>
                  <a:lnTo>
                    <a:pt x="1848" y="5414"/>
                  </a:lnTo>
                  <a:lnTo>
                    <a:pt x="6560" y="2675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0"/>
            <p:cNvSpPr/>
            <p:nvPr/>
          </p:nvSpPr>
          <p:spPr>
            <a:xfrm>
              <a:off x="1459250" y="2527125"/>
              <a:ext cx="243625" cy="208425"/>
            </a:xfrm>
            <a:custGeom>
              <a:avLst/>
              <a:gdLst/>
              <a:ahLst/>
              <a:cxnLst/>
              <a:rect l="l" t="t" r="r" b="b"/>
              <a:pathLst>
                <a:path w="9745" h="8337" extrusionOk="0">
                  <a:moveTo>
                    <a:pt x="5559" y="1576"/>
                  </a:moveTo>
                  <a:cubicBezTo>
                    <a:pt x="6878" y="1576"/>
                    <a:pt x="8152" y="2615"/>
                    <a:pt x="8152" y="4204"/>
                  </a:cubicBezTo>
                  <a:cubicBezTo>
                    <a:pt x="8152" y="5605"/>
                    <a:pt x="7006" y="6751"/>
                    <a:pt x="5541" y="6751"/>
                  </a:cubicBezTo>
                  <a:cubicBezTo>
                    <a:pt x="3248" y="6751"/>
                    <a:pt x="2102" y="3949"/>
                    <a:pt x="3758" y="2357"/>
                  </a:cubicBezTo>
                  <a:cubicBezTo>
                    <a:pt x="4276" y="1818"/>
                    <a:pt x="4923" y="1576"/>
                    <a:pt x="5559" y="1576"/>
                  </a:cubicBezTo>
                  <a:close/>
                  <a:moveTo>
                    <a:pt x="5541" y="1"/>
                  </a:moveTo>
                  <a:cubicBezTo>
                    <a:pt x="1847" y="1"/>
                    <a:pt x="1" y="4458"/>
                    <a:pt x="2612" y="7070"/>
                  </a:cubicBezTo>
                  <a:cubicBezTo>
                    <a:pt x="3467" y="7945"/>
                    <a:pt x="4527" y="8336"/>
                    <a:pt x="5566" y="8336"/>
                  </a:cubicBezTo>
                  <a:cubicBezTo>
                    <a:pt x="7699" y="8336"/>
                    <a:pt x="9744" y="6688"/>
                    <a:pt x="9744" y="4204"/>
                  </a:cubicBezTo>
                  <a:cubicBezTo>
                    <a:pt x="9744" y="1847"/>
                    <a:pt x="7897" y="1"/>
                    <a:pt x="5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0"/>
            <p:cNvSpPr/>
            <p:nvPr/>
          </p:nvSpPr>
          <p:spPr>
            <a:xfrm>
              <a:off x="471827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034" y="1603"/>
                  </a:moveTo>
                  <a:cubicBezTo>
                    <a:pt x="4070" y="1603"/>
                    <a:pt x="4105" y="1604"/>
                    <a:pt x="4140" y="1605"/>
                  </a:cubicBezTo>
                  <a:cubicBezTo>
                    <a:pt x="6433" y="1605"/>
                    <a:pt x="7579" y="4344"/>
                    <a:pt x="5987" y="6000"/>
                  </a:cubicBezTo>
                  <a:cubicBezTo>
                    <a:pt x="5456" y="6531"/>
                    <a:pt x="4813" y="6767"/>
                    <a:pt x="4185" y="6767"/>
                  </a:cubicBezTo>
                  <a:cubicBezTo>
                    <a:pt x="2856" y="6767"/>
                    <a:pt x="1593" y="5710"/>
                    <a:pt x="1593" y="4153"/>
                  </a:cubicBezTo>
                  <a:cubicBezTo>
                    <a:pt x="1593" y="2787"/>
                    <a:pt x="2682" y="1603"/>
                    <a:pt x="4034" y="1603"/>
                  </a:cubicBezTo>
                  <a:close/>
                  <a:moveTo>
                    <a:pt x="4189" y="0"/>
                  </a:moveTo>
                  <a:cubicBezTo>
                    <a:pt x="2041" y="0"/>
                    <a:pt x="1" y="1654"/>
                    <a:pt x="1" y="4153"/>
                  </a:cubicBezTo>
                  <a:cubicBezTo>
                    <a:pt x="1" y="6509"/>
                    <a:pt x="1848" y="8356"/>
                    <a:pt x="4140" y="8356"/>
                  </a:cubicBezTo>
                  <a:cubicBezTo>
                    <a:pt x="7898" y="8356"/>
                    <a:pt x="9744" y="3834"/>
                    <a:pt x="7133" y="1223"/>
                  </a:cubicBezTo>
                  <a:cubicBezTo>
                    <a:pt x="6268" y="379"/>
                    <a:pt x="5216" y="0"/>
                    <a:pt x="4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0"/>
            <p:cNvSpPr/>
            <p:nvPr/>
          </p:nvSpPr>
          <p:spPr>
            <a:xfrm>
              <a:off x="497142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217" y="0"/>
                  </a:moveTo>
                  <a:cubicBezTo>
                    <a:pt x="2070" y="0"/>
                    <a:pt x="0" y="1654"/>
                    <a:pt x="0" y="4153"/>
                  </a:cubicBezTo>
                  <a:cubicBezTo>
                    <a:pt x="0" y="6509"/>
                    <a:pt x="1911" y="8356"/>
                    <a:pt x="4204" y="8356"/>
                  </a:cubicBezTo>
                  <a:cubicBezTo>
                    <a:pt x="7897" y="8356"/>
                    <a:pt x="9744" y="3834"/>
                    <a:pt x="7133" y="1223"/>
                  </a:cubicBezTo>
                  <a:cubicBezTo>
                    <a:pt x="6288" y="379"/>
                    <a:pt x="5244" y="0"/>
                    <a:pt x="4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0"/>
            <p:cNvSpPr/>
            <p:nvPr/>
          </p:nvSpPr>
          <p:spPr>
            <a:xfrm>
              <a:off x="6803925" y="2260975"/>
              <a:ext cx="243625" cy="208850"/>
            </a:xfrm>
            <a:custGeom>
              <a:avLst/>
              <a:gdLst/>
              <a:ahLst/>
              <a:cxnLst/>
              <a:rect l="l" t="t" r="r" b="b"/>
              <a:pathLst>
                <a:path w="9745" h="8354" extrusionOk="0">
                  <a:moveTo>
                    <a:pt x="5547" y="1"/>
                  </a:moveTo>
                  <a:cubicBezTo>
                    <a:pt x="4523" y="1"/>
                    <a:pt x="3475" y="379"/>
                    <a:pt x="2612" y="1221"/>
                  </a:cubicBezTo>
                  <a:cubicBezTo>
                    <a:pt x="1" y="3896"/>
                    <a:pt x="1848" y="8354"/>
                    <a:pt x="5605" y="8354"/>
                  </a:cubicBezTo>
                  <a:cubicBezTo>
                    <a:pt x="7898" y="8354"/>
                    <a:pt x="9744" y="6507"/>
                    <a:pt x="9744" y="4215"/>
                  </a:cubicBezTo>
                  <a:cubicBezTo>
                    <a:pt x="9744" y="1669"/>
                    <a:pt x="7699" y="1"/>
                    <a:pt x="5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0"/>
            <p:cNvSpPr/>
            <p:nvPr/>
          </p:nvSpPr>
          <p:spPr>
            <a:xfrm>
              <a:off x="5711750" y="2736450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472" y="0"/>
                  </a:moveTo>
                  <a:cubicBezTo>
                    <a:pt x="3635" y="0"/>
                    <a:pt x="2785" y="307"/>
                    <a:pt x="2102" y="989"/>
                  </a:cubicBezTo>
                  <a:cubicBezTo>
                    <a:pt x="1" y="3091"/>
                    <a:pt x="1465" y="6721"/>
                    <a:pt x="4522" y="6721"/>
                  </a:cubicBezTo>
                  <a:cubicBezTo>
                    <a:pt x="6369" y="6721"/>
                    <a:pt x="7897" y="5256"/>
                    <a:pt x="7897" y="3345"/>
                  </a:cubicBezTo>
                  <a:cubicBezTo>
                    <a:pt x="7897" y="1324"/>
                    <a:pt x="6213" y="0"/>
                    <a:pt x="4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0"/>
            <p:cNvSpPr/>
            <p:nvPr/>
          </p:nvSpPr>
          <p:spPr>
            <a:xfrm>
              <a:off x="5789775" y="945725"/>
              <a:ext cx="197425" cy="169225"/>
            </a:xfrm>
            <a:custGeom>
              <a:avLst/>
              <a:gdLst/>
              <a:ahLst/>
              <a:cxnLst/>
              <a:rect l="l" t="t" r="r" b="b"/>
              <a:pathLst>
                <a:path w="7897" h="6769" extrusionOk="0">
                  <a:moveTo>
                    <a:pt x="4463" y="0"/>
                  </a:moveTo>
                  <a:cubicBezTo>
                    <a:pt x="3637" y="0"/>
                    <a:pt x="2795" y="301"/>
                    <a:pt x="2102" y="974"/>
                  </a:cubicBezTo>
                  <a:cubicBezTo>
                    <a:pt x="0" y="3139"/>
                    <a:pt x="1528" y="6769"/>
                    <a:pt x="4522" y="6769"/>
                  </a:cubicBezTo>
                  <a:cubicBezTo>
                    <a:pt x="6368" y="6769"/>
                    <a:pt x="7897" y="5241"/>
                    <a:pt x="7897" y="3394"/>
                  </a:cubicBezTo>
                  <a:cubicBezTo>
                    <a:pt x="7897" y="1358"/>
                    <a:pt x="6218" y="0"/>
                    <a:pt x="4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0"/>
            <p:cNvSpPr/>
            <p:nvPr/>
          </p:nvSpPr>
          <p:spPr>
            <a:xfrm>
              <a:off x="6049275" y="945725"/>
              <a:ext cx="197450" cy="169225"/>
            </a:xfrm>
            <a:custGeom>
              <a:avLst/>
              <a:gdLst/>
              <a:ahLst/>
              <a:cxnLst/>
              <a:rect l="l" t="t" r="r" b="b"/>
              <a:pathLst>
                <a:path w="7898" h="6769" extrusionOk="0">
                  <a:moveTo>
                    <a:pt x="4464" y="0"/>
                  </a:moveTo>
                  <a:cubicBezTo>
                    <a:pt x="3638" y="0"/>
                    <a:pt x="2795" y="301"/>
                    <a:pt x="2102" y="974"/>
                  </a:cubicBezTo>
                  <a:cubicBezTo>
                    <a:pt x="1" y="3139"/>
                    <a:pt x="1529" y="6769"/>
                    <a:pt x="4522" y="6769"/>
                  </a:cubicBezTo>
                  <a:cubicBezTo>
                    <a:pt x="6369" y="6769"/>
                    <a:pt x="7897" y="5241"/>
                    <a:pt x="7897" y="3394"/>
                  </a:cubicBezTo>
                  <a:cubicBezTo>
                    <a:pt x="7897" y="1358"/>
                    <a:pt x="6219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0"/>
            <p:cNvSpPr/>
            <p:nvPr/>
          </p:nvSpPr>
          <p:spPr>
            <a:xfrm>
              <a:off x="3006775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464" y="0"/>
                  </a:moveTo>
                  <a:cubicBezTo>
                    <a:pt x="3629" y="0"/>
                    <a:pt x="2782" y="307"/>
                    <a:pt x="2102" y="987"/>
                  </a:cubicBezTo>
                  <a:cubicBezTo>
                    <a:pt x="0" y="3089"/>
                    <a:pt x="1465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07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0"/>
            <p:cNvSpPr/>
            <p:nvPr/>
          </p:nvSpPr>
          <p:spPr>
            <a:xfrm>
              <a:off x="3264700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511" y="0"/>
                  </a:moveTo>
                  <a:cubicBezTo>
                    <a:pt x="3686" y="0"/>
                    <a:pt x="2846" y="307"/>
                    <a:pt x="2166" y="987"/>
                  </a:cubicBezTo>
                  <a:cubicBezTo>
                    <a:pt x="0" y="3089"/>
                    <a:pt x="1529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36" y="0"/>
                    <a:pt x="4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0"/>
            <p:cNvSpPr/>
            <p:nvPr/>
          </p:nvSpPr>
          <p:spPr>
            <a:xfrm>
              <a:off x="6307200" y="945725"/>
              <a:ext cx="195850" cy="169225"/>
            </a:xfrm>
            <a:custGeom>
              <a:avLst/>
              <a:gdLst/>
              <a:ahLst/>
              <a:cxnLst/>
              <a:rect l="l" t="t" r="r" b="b"/>
              <a:pathLst>
                <a:path w="7834" h="6769" extrusionOk="0">
                  <a:moveTo>
                    <a:pt x="4420" y="0"/>
                  </a:moveTo>
                  <a:cubicBezTo>
                    <a:pt x="3604" y="0"/>
                    <a:pt x="2774" y="301"/>
                    <a:pt x="2102" y="974"/>
                  </a:cubicBezTo>
                  <a:cubicBezTo>
                    <a:pt x="0" y="3139"/>
                    <a:pt x="1465" y="6769"/>
                    <a:pt x="4458" y="6769"/>
                  </a:cubicBezTo>
                  <a:cubicBezTo>
                    <a:pt x="6369" y="6769"/>
                    <a:pt x="7833" y="5241"/>
                    <a:pt x="7833" y="3394"/>
                  </a:cubicBezTo>
                  <a:cubicBezTo>
                    <a:pt x="7833" y="1358"/>
                    <a:pt x="6155" y="0"/>
                    <a:pt x="4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0"/>
            <p:cNvSpPr/>
            <p:nvPr/>
          </p:nvSpPr>
          <p:spPr>
            <a:xfrm>
              <a:off x="3767800" y="8363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3376" y="0"/>
                  </a:moveTo>
                  <a:cubicBezTo>
                    <a:pt x="1529" y="0"/>
                    <a:pt x="0" y="1465"/>
                    <a:pt x="0" y="3375"/>
                  </a:cubicBezTo>
                  <a:cubicBezTo>
                    <a:pt x="0" y="5397"/>
                    <a:pt x="1655" y="6721"/>
                    <a:pt x="3397" y="6721"/>
                  </a:cubicBezTo>
                  <a:cubicBezTo>
                    <a:pt x="4235" y="6721"/>
                    <a:pt x="5092" y="6414"/>
                    <a:pt x="5796" y="5732"/>
                  </a:cubicBezTo>
                  <a:cubicBezTo>
                    <a:pt x="7897" y="3630"/>
                    <a:pt x="6369" y="0"/>
                    <a:pt x="3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0"/>
            <p:cNvSpPr/>
            <p:nvPr/>
          </p:nvSpPr>
          <p:spPr>
            <a:xfrm>
              <a:off x="3505100" y="4547475"/>
              <a:ext cx="287750" cy="207875"/>
            </a:xfrm>
            <a:custGeom>
              <a:avLst/>
              <a:gdLst/>
              <a:ahLst/>
              <a:cxnLst/>
              <a:rect l="l" t="t" r="r" b="b"/>
              <a:pathLst>
                <a:path w="11510" h="8315" extrusionOk="0">
                  <a:moveTo>
                    <a:pt x="6004" y="1555"/>
                  </a:moveTo>
                  <a:cubicBezTo>
                    <a:pt x="7334" y="1555"/>
                    <a:pt x="8598" y="2583"/>
                    <a:pt x="8598" y="4141"/>
                  </a:cubicBezTo>
                  <a:cubicBezTo>
                    <a:pt x="8598" y="5542"/>
                    <a:pt x="7452" y="6688"/>
                    <a:pt x="6051" y="6752"/>
                  </a:cubicBezTo>
                  <a:cubicBezTo>
                    <a:pt x="3758" y="6752"/>
                    <a:pt x="2612" y="3950"/>
                    <a:pt x="4204" y="2294"/>
                  </a:cubicBezTo>
                  <a:cubicBezTo>
                    <a:pt x="4734" y="1784"/>
                    <a:pt x="5377" y="1555"/>
                    <a:pt x="6004" y="1555"/>
                  </a:cubicBezTo>
                  <a:close/>
                  <a:moveTo>
                    <a:pt x="6130" y="1"/>
                  </a:moveTo>
                  <a:cubicBezTo>
                    <a:pt x="6104" y="1"/>
                    <a:pt x="6077" y="1"/>
                    <a:pt x="6051" y="2"/>
                  </a:cubicBezTo>
                  <a:cubicBezTo>
                    <a:pt x="4013" y="2"/>
                    <a:pt x="2293" y="1403"/>
                    <a:pt x="1975" y="3377"/>
                  </a:cubicBezTo>
                  <a:lnTo>
                    <a:pt x="1083" y="3377"/>
                  </a:lnTo>
                  <a:cubicBezTo>
                    <a:pt x="1" y="3377"/>
                    <a:pt x="1" y="4969"/>
                    <a:pt x="1083" y="4969"/>
                  </a:cubicBezTo>
                  <a:lnTo>
                    <a:pt x="1975" y="4969"/>
                  </a:lnTo>
                  <a:cubicBezTo>
                    <a:pt x="2367" y="7090"/>
                    <a:pt x="4189" y="8314"/>
                    <a:pt x="6051" y="8314"/>
                  </a:cubicBezTo>
                  <a:cubicBezTo>
                    <a:pt x="7208" y="8314"/>
                    <a:pt x="8380" y="7841"/>
                    <a:pt x="9235" y="6816"/>
                  </a:cubicBezTo>
                  <a:cubicBezTo>
                    <a:pt x="11510" y="4098"/>
                    <a:pt x="9583" y="1"/>
                    <a:pt x="6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0"/>
            <p:cNvSpPr/>
            <p:nvPr/>
          </p:nvSpPr>
          <p:spPr>
            <a:xfrm>
              <a:off x="1495875" y="2773900"/>
              <a:ext cx="203800" cy="1459975"/>
            </a:xfrm>
            <a:custGeom>
              <a:avLst/>
              <a:gdLst/>
              <a:ahLst/>
              <a:cxnLst/>
              <a:rect l="l" t="t" r="r" b="b"/>
              <a:pathLst>
                <a:path w="8152" h="58399" extrusionOk="0">
                  <a:moveTo>
                    <a:pt x="5859" y="13438"/>
                  </a:moveTo>
                  <a:lnTo>
                    <a:pt x="6369" y="20634"/>
                  </a:lnTo>
                  <a:lnTo>
                    <a:pt x="1783" y="20634"/>
                  </a:lnTo>
                  <a:lnTo>
                    <a:pt x="2293" y="13438"/>
                  </a:lnTo>
                  <a:close/>
                  <a:moveTo>
                    <a:pt x="4076" y="1"/>
                  </a:moveTo>
                  <a:lnTo>
                    <a:pt x="3376" y="1593"/>
                  </a:lnTo>
                  <a:cubicBezTo>
                    <a:pt x="2611" y="3312"/>
                    <a:pt x="0" y="8980"/>
                    <a:pt x="0" y="10254"/>
                  </a:cubicBezTo>
                  <a:cubicBezTo>
                    <a:pt x="64" y="11082"/>
                    <a:pt x="319" y="11909"/>
                    <a:pt x="765" y="12610"/>
                  </a:cubicBezTo>
                  <a:lnTo>
                    <a:pt x="191" y="20634"/>
                  </a:lnTo>
                  <a:lnTo>
                    <a:pt x="128" y="20634"/>
                  </a:lnTo>
                  <a:lnTo>
                    <a:pt x="128" y="21462"/>
                  </a:lnTo>
                  <a:lnTo>
                    <a:pt x="64" y="22226"/>
                  </a:lnTo>
                  <a:lnTo>
                    <a:pt x="128" y="22226"/>
                  </a:lnTo>
                  <a:lnTo>
                    <a:pt x="765" y="58399"/>
                  </a:lnTo>
                  <a:lnTo>
                    <a:pt x="7388" y="58399"/>
                  </a:lnTo>
                  <a:lnTo>
                    <a:pt x="8025" y="22163"/>
                  </a:lnTo>
                  <a:lnTo>
                    <a:pt x="8088" y="22163"/>
                  </a:lnTo>
                  <a:lnTo>
                    <a:pt x="8025" y="21398"/>
                  </a:lnTo>
                  <a:lnTo>
                    <a:pt x="8025" y="20571"/>
                  </a:lnTo>
                  <a:lnTo>
                    <a:pt x="7961" y="20571"/>
                  </a:lnTo>
                  <a:lnTo>
                    <a:pt x="7388" y="12546"/>
                  </a:lnTo>
                  <a:cubicBezTo>
                    <a:pt x="7833" y="11846"/>
                    <a:pt x="8088" y="11018"/>
                    <a:pt x="8152" y="10254"/>
                  </a:cubicBezTo>
                  <a:cubicBezTo>
                    <a:pt x="8152" y="8980"/>
                    <a:pt x="5605" y="3312"/>
                    <a:pt x="4840" y="1593"/>
                  </a:cubicBez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0"/>
            <p:cNvSpPr/>
            <p:nvPr/>
          </p:nvSpPr>
          <p:spPr>
            <a:xfrm>
              <a:off x="4119650" y="868550"/>
              <a:ext cx="133750" cy="157250"/>
            </a:xfrm>
            <a:custGeom>
              <a:avLst/>
              <a:gdLst/>
              <a:ahLst/>
              <a:cxnLst/>
              <a:rect l="l" t="t" r="r" b="b"/>
              <a:pathLst>
                <a:path w="5350" h="6290" extrusionOk="0">
                  <a:moveTo>
                    <a:pt x="2643" y="1"/>
                  </a:moveTo>
                  <a:cubicBezTo>
                    <a:pt x="2245" y="1"/>
                    <a:pt x="1847" y="271"/>
                    <a:pt x="1847" y="813"/>
                  </a:cubicBezTo>
                  <a:lnTo>
                    <a:pt x="1847" y="1577"/>
                  </a:lnTo>
                  <a:lnTo>
                    <a:pt x="1" y="1577"/>
                  </a:lnTo>
                  <a:lnTo>
                    <a:pt x="2675" y="6290"/>
                  </a:lnTo>
                  <a:lnTo>
                    <a:pt x="5350" y="1577"/>
                  </a:lnTo>
                  <a:lnTo>
                    <a:pt x="3439" y="1577"/>
                  </a:lnTo>
                  <a:lnTo>
                    <a:pt x="3439" y="813"/>
                  </a:lnTo>
                  <a:cubicBezTo>
                    <a:pt x="3439" y="271"/>
                    <a:pt x="3041" y="1"/>
                    <a:pt x="2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0"/>
            <p:cNvSpPr/>
            <p:nvPr/>
          </p:nvSpPr>
          <p:spPr>
            <a:xfrm>
              <a:off x="5961700" y="1944425"/>
              <a:ext cx="812000" cy="746725"/>
            </a:xfrm>
            <a:custGeom>
              <a:avLst/>
              <a:gdLst/>
              <a:ahLst/>
              <a:cxnLst/>
              <a:rect l="l" t="t" r="r" b="b"/>
              <a:pathLst>
                <a:path w="32480" h="29869" extrusionOk="0">
                  <a:moveTo>
                    <a:pt x="27258" y="1592"/>
                  </a:moveTo>
                  <a:cubicBezTo>
                    <a:pt x="29232" y="1592"/>
                    <a:pt x="30888" y="3248"/>
                    <a:pt x="30888" y="5222"/>
                  </a:cubicBezTo>
                  <a:lnTo>
                    <a:pt x="30888" y="16112"/>
                  </a:lnTo>
                  <a:cubicBezTo>
                    <a:pt x="30888" y="18086"/>
                    <a:pt x="29232" y="19679"/>
                    <a:pt x="27258" y="19679"/>
                  </a:cubicBezTo>
                  <a:lnTo>
                    <a:pt x="24328" y="19679"/>
                  </a:lnTo>
                  <a:lnTo>
                    <a:pt x="18151" y="25856"/>
                  </a:lnTo>
                  <a:lnTo>
                    <a:pt x="18406" y="19679"/>
                  </a:lnTo>
                  <a:lnTo>
                    <a:pt x="5223" y="19679"/>
                  </a:lnTo>
                  <a:cubicBezTo>
                    <a:pt x="3249" y="19679"/>
                    <a:pt x="1593" y="18086"/>
                    <a:pt x="1593" y="16112"/>
                  </a:cubicBezTo>
                  <a:lnTo>
                    <a:pt x="1593" y="5222"/>
                  </a:lnTo>
                  <a:cubicBezTo>
                    <a:pt x="1593" y="3248"/>
                    <a:pt x="3249" y="1592"/>
                    <a:pt x="5223" y="1592"/>
                  </a:cubicBezTo>
                  <a:close/>
                  <a:moveTo>
                    <a:pt x="5223" y="0"/>
                  </a:moveTo>
                  <a:cubicBezTo>
                    <a:pt x="2357" y="0"/>
                    <a:pt x="1" y="2357"/>
                    <a:pt x="1" y="5222"/>
                  </a:cubicBezTo>
                  <a:lnTo>
                    <a:pt x="1" y="16112"/>
                  </a:lnTo>
                  <a:cubicBezTo>
                    <a:pt x="1" y="18978"/>
                    <a:pt x="2357" y="21271"/>
                    <a:pt x="5223" y="21271"/>
                  </a:cubicBezTo>
                  <a:lnTo>
                    <a:pt x="16750" y="21271"/>
                  </a:lnTo>
                  <a:lnTo>
                    <a:pt x="16431" y="29868"/>
                  </a:lnTo>
                  <a:lnTo>
                    <a:pt x="25029" y="21271"/>
                  </a:lnTo>
                  <a:lnTo>
                    <a:pt x="27258" y="21271"/>
                  </a:lnTo>
                  <a:cubicBezTo>
                    <a:pt x="30187" y="21271"/>
                    <a:pt x="32480" y="18978"/>
                    <a:pt x="32480" y="16112"/>
                  </a:cubicBezTo>
                  <a:lnTo>
                    <a:pt x="32480" y="5222"/>
                  </a:lnTo>
                  <a:cubicBezTo>
                    <a:pt x="32480" y="2357"/>
                    <a:pt x="30123" y="0"/>
                    <a:pt x="27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0"/>
            <p:cNvSpPr/>
            <p:nvPr/>
          </p:nvSpPr>
          <p:spPr>
            <a:xfrm flipH="1">
              <a:off x="755540" y="1025104"/>
              <a:ext cx="1047660" cy="746725"/>
            </a:xfrm>
            <a:custGeom>
              <a:avLst/>
              <a:gdLst/>
              <a:ahLst/>
              <a:cxnLst/>
              <a:rect l="l" t="t" r="r" b="b"/>
              <a:pathLst>
                <a:path w="38849" h="29869" extrusionOk="0">
                  <a:moveTo>
                    <a:pt x="33626" y="1593"/>
                  </a:moveTo>
                  <a:cubicBezTo>
                    <a:pt x="35600" y="1593"/>
                    <a:pt x="37256" y="3248"/>
                    <a:pt x="37256" y="5223"/>
                  </a:cubicBezTo>
                  <a:lnTo>
                    <a:pt x="37256" y="16113"/>
                  </a:lnTo>
                  <a:cubicBezTo>
                    <a:pt x="37256" y="18087"/>
                    <a:pt x="35600" y="19679"/>
                    <a:pt x="33626" y="19743"/>
                  </a:cubicBezTo>
                  <a:lnTo>
                    <a:pt x="30697" y="19743"/>
                  </a:lnTo>
                  <a:lnTo>
                    <a:pt x="24519" y="25856"/>
                  </a:lnTo>
                  <a:lnTo>
                    <a:pt x="24774" y="19679"/>
                  </a:lnTo>
                  <a:lnTo>
                    <a:pt x="5223" y="19679"/>
                  </a:lnTo>
                  <a:cubicBezTo>
                    <a:pt x="3249" y="19679"/>
                    <a:pt x="1593" y="18087"/>
                    <a:pt x="1593" y="16113"/>
                  </a:cubicBezTo>
                  <a:lnTo>
                    <a:pt x="1593" y="5223"/>
                  </a:lnTo>
                  <a:cubicBezTo>
                    <a:pt x="1593" y="3248"/>
                    <a:pt x="3249" y="1593"/>
                    <a:pt x="5223" y="1593"/>
                  </a:cubicBezTo>
                  <a:close/>
                  <a:moveTo>
                    <a:pt x="5223" y="1"/>
                  </a:moveTo>
                  <a:cubicBezTo>
                    <a:pt x="2357" y="1"/>
                    <a:pt x="1" y="2357"/>
                    <a:pt x="1" y="5223"/>
                  </a:cubicBezTo>
                  <a:lnTo>
                    <a:pt x="1" y="16113"/>
                  </a:lnTo>
                  <a:cubicBezTo>
                    <a:pt x="1" y="18978"/>
                    <a:pt x="2357" y="21335"/>
                    <a:pt x="5223" y="21335"/>
                  </a:cubicBezTo>
                  <a:lnTo>
                    <a:pt x="23118" y="21335"/>
                  </a:lnTo>
                  <a:lnTo>
                    <a:pt x="22800" y="29868"/>
                  </a:lnTo>
                  <a:lnTo>
                    <a:pt x="31397" y="21335"/>
                  </a:lnTo>
                  <a:lnTo>
                    <a:pt x="33626" y="21335"/>
                  </a:lnTo>
                  <a:cubicBezTo>
                    <a:pt x="36556" y="21271"/>
                    <a:pt x="38848" y="18978"/>
                    <a:pt x="38848" y="16113"/>
                  </a:cubicBezTo>
                  <a:lnTo>
                    <a:pt x="38848" y="5223"/>
                  </a:lnTo>
                  <a:cubicBezTo>
                    <a:pt x="38848" y="2357"/>
                    <a:pt x="36556" y="1"/>
                    <a:pt x="336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0"/>
            <p:cNvSpPr/>
            <p:nvPr/>
          </p:nvSpPr>
          <p:spPr>
            <a:xfrm>
              <a:off x="5700600" y="3254725"/>
              <a:ext cx="246800" cy="1534800"/>
            </a:xfrm>
            <a:custGeom>
              <a:avLst/>
              <a:gdLst/>
              <a:ahLst/>
              <a:cxnLst/>
              <a:rect l="l" t="t" r="r" b="b"/>
              <a:pathLst>
                <a:path w="9872" h="61392" extrusionOk="0">
                  <a:moveTo>
                    <a:pt x="6751" y="16431"/>
                  </a:moveTo>
                  <a:lnTo>
                    <a:pt x="7261" y="23563"/>
                  </a:lnTo>
                  <a:lnTo>
                    <a:pt x="2675" y="23563"/>
                  </a:lnTo>
                  <a:lnTo>
                    <a:pt x="3121" y="16431"/>
                  </a:lnTo>
                  <a:close/>
                  <a:moveTo>
                    <a:pt x="4522" y="0"/>
                  </a:moveTo>
                  <a:cubicBezTo>
                    <a:pt x="3312" y="2229"/>
                    <a:pt x="1" y="8661"/>
                    <a:pt x="1" y="10890"/>
                  </a:cubicBezTo>
                  <a:cubicBezTo>
                    <a:pt x="1" y="12482"/>
                    <a:pt x="765" y="13947"/>
                    <a:pt x="1975" y="14902"/>
                  </a:cubicBezTo>
                  <a:lnTo>
                    <a:pt x="1657" y="14902"/>
                  </a:lnTo>
                  <a:lnTo>
                    <a:pt x="1020" y="23627"/>
                  </a:lnTo>
                  <a:lnTo>
                    <a:pt x="956" y="23627"/>
                  </a:lnTo>
                  <a:lnTo>
                    <a:pt x="956" y="24455"/>
                  </a:lnTo>
                  <a:lnTo>
                    <a:pt x="956" y="25219"/>
                  </a:lnTo>
                  <a:lnTo>
                    <a:pt x="1020" y="25219"/>
                  </a:lnTo>
                  <a:lnTo>
                    <a:pt x="1593" y="61391"/>
                  </a:lnTo>
                  <a:lnTo>
                    <a:pt x="8216" y="61391"/>
                  </a:lnTo>
                  <a:lnTo>
                    <a:pt x="8853" y="25219"/>
                  </a:lnTo>
                  <a:lnTo>
                    <a:pt x="8916" y="25219"/>
                  </a:lnTo>
                  <a:lnTo>
                    <a:pt x="8853" y="24455"/>
                  </a:lnTo>
                  <a:lnTo>
                    <a:pt x="8853" y="23627"/>
                  </a:lnTo>
                  <a:lnTo>
                    <a:pt x="8789" y="23627"/>
                  </a:lnTo>
                  <a:lnTo>
                    <a:pt x="8216" y="14902"/>
                  </a:lnTo>
                  <a:lnTo>
                    <a:pt x="7834" y="14902"/>
                  </a:lnTo>
                  <a:cubicBezTo>
                    <a:pt x="9108" y="13947"/>
                    <a:pt x="9872" y="12482"/>
                    <a:pt x="9872" y="10890"/>
                  </a:cubicBezTo>
                  <a:cubicBezTo>
                    <a:pt x="9872" y="8661"/>
                    <a:pt x="6560" y="2229"/>
                    <a:pt x="5350" y="0"/>
                  </a:cubicBezTo>
                  <a:lnTo>
                    <a:pt x="5350" y="9553"/>
                  </a:lnTo>
                  <a:cubicBezTo>
                    <a:pt x="7261" y="10062"/>
                    <a:pt x="6879" y="12801"/>
                    <a:pt x="4904" y="12801"/>
                  </a:cubicBezTo>
                  <a:cubicBezTo>
                    <a:pt x="2994" y="12801"/>
                    <a:pt x="2612" y="10062"/>
                    <a:pt x="4522" y="9553"/>
                  </a:cubicBezTo>
                  <a:lnTo>
                    <a:pt x="45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0"/>
            <p:cNvSpPr/>
            <p:nvPr/>
          </p:nvSpPr>
          <p:spPr>
            <a:xfrm>
              <a:off x="6150075" y="3201275"/>
              <a:ext cx="131675" cy="74175"/>
            </a:xfrm>
            <a:custGeom>
              <a:avLst/>
              <a:gdLst/>
              <a:ahLst/>
              <a:cxnLst/>
              <a:rect l="l" t="t" r="r" b="b"/>
              <a:pathLst>
                <a:path w="5267" h="2967" extrusionOk="0">
                  <a:moveTo>
                    <a:pt x="1179" y="1"/>
                  </a:moveTo>
                  <a:cubicBezTo>
                    <a:pt x="396" y="1"/>
                    <a:pt x="0" y="1235"/>
                    <a:pt x="936" y="1565"/>
                  </a:cubicBezTo>
                  <a:cubicBezTo>
                    <a:pt x="1891" y="1947"/>
                    <a:pt x="2846" y="2329"/>
                    <a:pt x="3802" y="2839"/>
                  </a:cubicBezTo>
                  <a:cubicBezTo>
                    <a:pt x="3865" y="2902"/>
                    <a:pt x="3993" y="2966"/>
                    <a:pt x="4120" y="2966"/>
                  </a:cubicBezTo>
                  <a:cubicBezTo>
                    <a:pt x="4948" y="2966"/>
                    <a:pt x="5266" y="1820"/>
                    <a:pt x="4502" y="1438"/>
                  </a:cubicBezTo>
                  <a:cubicBezTo>
                    <a:pt x="3547" y="928"/>
                    <a:pt x="2528" y="482"/>
                    <a:pt x="1573" y="100"/>
                  </a:cubicBezTo>
                  <a:cubicBezTo>
                    <a:pt x="1434" y="31"/>
                    <a:pt x="1302" y="1"/>
                    <a:pt x="1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0"/>
            <p:cNvSpPr/>
            <p:nvPr/>
          </p:nvSpPr>
          <p:spPr>
            <a:xfrm>
              <a:off x="6616075" y="3944100"/>
              <a:ext cx="157625" cy="176750"/>
            </a:xfrm>
            <a:custGeom>
              <a:avLst/>
              <a:gdLst/>
              <a:ahLst/>
              <a:cxnLst/>
              <a:rect l="l" t="t" r="r" b="b"/>
              <a:pathLst>
                <a:path w="6305" h="7070" extrusionOk="0">
                  <a:moveTo>
                    <a:pt x="3121" y="0"/>
                  </a:moveTo>
                  <a:cubicBezTo>
                    <a:pt x="2675" y="0"/>
                    <a:pt x="2293" y="319"/>
                    <a:pt x="2293" y="765"/>
                  </a:cubicBezTo>
                  <a:lnTo>
                    <a:pt x="0" y="765"/>
                  </a:lnTo>
                  <a:lnTo>
                    <a:pt x="0" y="7069"/>
                  </a:lnTo>
                  <a:lnTo>
                    <a:pt x="6305" y="7069"/>
                  </a:lnTo>
                  <a:lnTo>
                    <a:pt x="6305" y="828"/>
                  </a:lnTo>
                  <a:lnTo>
                    <a:pt x="3885" y="828"/>
                  </a:lnTo>
                  <a:lnTo>
                    <a:pt x="3885" y="765"/>
                  </a:lnTo>
                  <a:cubicBezTo>
                    <a:pt x="3885" y="319"/>
                    <a:pt x="3566" y="0"/>
                    <a:pt x="3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0"/>
            <p:cNvSpPr/>
            <p:nvPr/>
          </p:nvSpPr>
          <p:spPr>
            <a:xfrm>
              <a:off x="6299225" y="3275275"/>
              <a:ext cx="313675" cy="328125"/>
            </a:xfrm>
            <a:custGeom>
              <a:avLst/>
              <a:gdLst/>
              <a:ahLst/>
              <a:cxnLst/>
              <a:rect l="l" t="t" r="r" b="b"/>
              <a:pathLst>
                <a:path w="12547" h="13125" extrusionOk="0">
                  <a:moveTo>
                    <a:pt x="920" y="1"/>
                  </a:moveTo>
                  <a:cubicBezTo>
                    <a:pt x="664" y="1"/>
                    <a:pt x="420" y="141"/>
                    <a:pt x="256" y="388"/>
                  </a:cubicBezTo>
                  <a:cubicBezTo>
                    <a:pt x="1" y="707"/>
                    <a:pt x="128" y="1216"/>
                    <a:pt x="510" y="1471"/>
                  </a:cubicBezTo>
                  <a:cubicBezTo>
                    <a:pt x="1338" y="2044"/>
                    <a:pt x="2166" y="2617"/>
                    <a:pt x="2994" y="3318"/>
                  </a:cubicBezTo>
                  <a:cubicBezTo>
                    <a:pt x="3121" y="3381"/>
                    <a:pt x="3312" y="3445"/>
                    <a:pt x="3504" y="3445"/>
                  </a:cubicBezTo>
                  <a:lnTo>
                    <a:pt x="3567" y="3445"/>
                  </a:lnTo>
                  <a:lnTo>
                    <a:pt x="3567" y="9049"/>
                  </a:lnTo>
                  <a:lnTo>
                    <a:pt x="9490" y="9049"/>
                  </a:lnTo>
                  <a:cubicBezTo>
                    <a:pt x="9171" y="9304"/>
                    <a:pt x="9108" y="9750"/>
                    <a:pt x="9299" y="10068"/>
                  </a:cubicBezTo>
                  <a:cubicBezTo>
                    <a:pt x="9936" y="10960"/>
                    <a:pt x="10445" y="11851"/>
                    <a:pt x="10955" y="12743"/>
                  </a:cubicBezTo>
                  <a:cubicBezTo>
                    <a:pt x="11082" y="12998"/>
                    <a:pt x="11337" y="13125"/>
                    <a:pt x="11655" y="13125"/>
                  </a:cubicBezTo>
                  <a:cubicBezTo>
                    <a:pt x="11782" y="13125"/>
                    <a:pt x="11910" y="13125"/>
                    <a:pt x="12037" y="12998"/>
                  </a:cubicBezTo>
                  <a:cubicBezTo>
                    <a:pt x="12419" y="12807"/>
                    <a:pt x="12547" y="12361"/>
                    <a:pt x="12356" y="11915"/>
                  </a:cubicBezTo>
                  <a:cubicBezTo>
                    <a:pt x="11846" y="11023"/>
                    <a:pt x="11273" y="10068"/>
                    <a:pt x="10636" y="9177"/>
                  </a:cubicBezTo>
                  <a:cubicBezTo>
                    <a:pt x="10445" y="8922"/>
                    <a:pt x="10190" y="8858"/>
                    <a:pt x="9872" y="8858"/>
                  </a:cubicBezTo>
                  <a:lnTo>
                    <a:pt x="9872" y="2744"/>
                  </a:lnTo>
                  <a:lnTo>
                    <a:pt x="4268" y="2744"/>
                  </a:lnTo>
                  <a:cubicBezTo>
                    <a:pt x="4268" y="2490"/>
                    <a:pt x="4204" y="2235"/>
                    <a:pt x="4013" y="2044"/>
                  </a:cubicBezTo>
                  <a:cubicBezTo>
                    <a:pt x="3121" y="1407"/>
                    <a:pt x="2230" y="707"/>
                    <a:pt x="1338" y="133"/>
                  </a:cubicBezTo>
                  <a:cubicBezTo>
                    <a:pt x="1203" y="43"/>
                    <a:pt x="1060" y="1"/>
                    <a:pt x="9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0"/>
            <p:cNvSpPr/>
            <p:nvPr/>
          </p:nvSpPr>
          <p:spPr>
            <a:xfrm>
              <a:off x="5732450" y="3078000"/>
              <a:ext cx="244700" cy="157625"/>
            </a:xfrm>
            <a:custGeom>
              <a:avLst/>
              <a:gdLst/>
              <a:ahLst/>
              <a:cxnLst/>
              <a:rect l="l" t="t" r="r" b="b"/>
              <a:pathLst>
                <a:path w="9788" h="6305" extrusionOk="0">
                  <a:moveTo>
                    <a:pt x="0" y="0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4140"/>
                  </a:lnTo>
                  <a:cubicBezTo>
                    <a:pt x="7133" y="4140"/>
                    <a:pt x="7834" y="4203"/>
                    <a:pt x="8598" y="4267"/>
                  </a:cubicBezTo>
                  <a:lnTo>
                    <a:pt x="8725" y="4267"/>
                  </a:lnTo>
                  <a:cubicBezTo>
                    <a:pt x="8745" y="4268"/>
                    <a:pt x="8765" y="4269"/>
                    <a:pt x="8784" y="4269"/>
                  </a:cubicBezTo>
                  <a:cubicBezTo>
                    <a:pt x="9746" y="4269"/>
                    <a:pt x="9788" y="2737"/>
                    <a:pt x="8789" y="2675"/>
                  </a:cubicBezTo>
                  <a:cubicBezTo>
                    <a:pt x="7961" y="2611"/>
                    <a:pt x="7133" y="2548"/>
                    <a:pt x="6305" y="2548"/>
                  </a:cubicBez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0"/>
            <p:cNvSpPr/>
            <p:nvPr/>
          </p:nvSpPr>
          <p:spPr>
            <a:xfrm>
              <a:off x="6651200" y="3786250"/>
              <a:ext cx="58825" cy="118075"/>
            </a:xfrm>
            <a:custGeom>
              <a:avLst/>
              <a:gdLst/>
              <a:ahLst/>
              <a:cxnLst/>
              <a:rect l="l" t="t" r="r" b="b"/>
              <a:pathLst>
                <a:path w="2353" h="4723" extrusionOk="0">
                  <a:moveTo>
                    <a:pt x="968" y="1"/>
                  </a:moveTo>
                  <a:cubicBezTo>
                    <a:pt x="491" y="1"/>
                    <a:pt x="1" y="395"/>
                    <a:pt x="187" y="1029"/>
                  </a:cubicBezTo>
                  <a:cubicBezTo>
                    <a:pt x="378" y="1984"/>
                    <a:pt x="569" y="3003"/>
                    <a:pt x="697" y="4022"/>
                  </a:cubicBezTo>
                  <a:cubicBezTo>
                    <a:pt x="760" y="4404"/>
                    <a:pt x="1079" y="4722"/>
                    <a:pt x="1524" y="4722"/>
                  </a:cubicBezTo>
                  <a:lnTo>
                    <a:pt x="1588" y="4722"/>
                  </a:lnTo>
                  <a:cubicBezTo>
                    <a:pt x="2034" y="4659"/>
                    <a:pt x="2352" y="4276"/>
                    <a:pt x="2289" y="3831"/>
                  </a:cubicBezTo>
                  <a:cubicBezTo>
                    <a:pt x="2161" y="2748"/>
                    <a:pt x="1970" y="1729"/>
                    <a:pt x="1716" y="646"/>
                  </a:cubicBezTo>
                  <a:cubicBezTo>
                    <a:pt x="1636" y="198"/>
                    <a:pt x="1306" y="1"/>
                    <a:pt x="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0"/>
            <p:cNvSpPr/>
            <p:nvPr/>
          </p:nvSpPr>
          <p:spPr>
            <a:xfrm>
              <a:off x="6007875" y="3155300"/>
              <a:ext cx="121025" cy="59650"/>
            </a:xfrm>
            <a:custGeom>
              <a:avLst/>
              <a:gdLst/>
              <a:ahLst/>
              <a:cxnLst/>
              <a:rect l="l" t="t" r="r" b="b"/>
              <a:pathLst>
                <a:path w="4841" h="2386" extrusionOk="0">
                  <a:moveTo>
                    <a:pt x="759" y="0"/>
                  </a:moveTo>
                  <a:cubicBezTo>
                    <a:pt x="402" y="0"/>
                    <a:pt x="118" y="287"/>
                    <a:pt x="64" y="666"/>
                  </a:cubicBezTo>
                  <a:cubicBezTo>
                    <a:pt x="1" y="1111"/>
                    <a:pt x="255" y="1557"/>
                    <a:pt x="701" y="1621"/>
                  </a:cubicBezTo>
                  <a:cubicBezTo>
                    <a:pt x="1720" y="1812"/>
                    <a:pt x="2739" y="2067"/>
                    <a:pt x="3694" y="2385"/>
                  </a:cubicBezTo>
                  <a:lnTo>
                    <a:pt x="3949" y="2385"/>
                  </a:lnTo>
                  <a:cubicBezTo>
                    <a:pt x="4268" y="2321"/>
                    <a:pt x="4586" y="2130"/>
                    <a:pt x="4713" y="1812"/>
                  </a:cubicBezTo>
                  <a:cubicBezTo>
                    <a:pt x="4841" y="1366"/>
                    <a:pt x="4586" y="920"/>
                    <a:pt x="4140" y="793"/>
                  </a:cubicBezTo>
                  <a:cubicBezTo>
                    <a:pt x="3121" y="475"/>
                    <a:pt x="2102" y="220"/>
                    <a:pt x="956" y="29"/>
                  </a:cubicBezTo>
                  <a:cubicBezTo>
                    <a:pt x="889" y="10"/>
                    <a:pt x="823" y="0"/>
                    <a:pt x="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0"/>
            <p:cNvSpPr/>
            <p:nvPr/>
          </p:nvSpPr>
          <p:spPr>
            <a:xfrm>
              <a:off x="6599900" y="3634350"/>
              <a:ext cx="76675" cy="115525"/>
            </a:xfrm>
            <a:custGeom>
              <a:avLst/>
              <a:gdLst/>
              <a:ahLst/>
              <a:cxnLst/>
              <a:rect l="l" t="t" r="r" b="b"/>
              <a:pathLst>
                <a:path w="3067" h="4621" extrusionOk="0">
                  <a:moveTo>
                    <a:pt x="1048" y="1"/>
                  </a:moveTo>
                  <a:cubicBezTo>
                    <a:pt x="518" y="1"/>
                    <a:pt x="0" y="525"/>
                    <a:pt x="329" y="1182"/>
                  </a:cubicBezTo>
                  <a:cubicBezTo>
                    <a:pt x="711" y="2074"/>
                    <a:pt x="1093" y="3092"/>
                    <a:pt x="1411" y="4048"/>
                  </a:cubicBezTo>
                  <a:cubicBezTo>
                    <a:pt x="1539" y="4366"/>
                    <a:pt x="1857" y="4621"/>
                    <a:pt x="2175" y="4621"/>
                  </a:cubicBezTo>
                  <a:cubicBezTo>
                    <a:pt x="2239" y="4621"/>
                    <a:pt x="2366" y="4621"/>
                    <a:pt x="2430" y="4557"/>
                  </a:cubicBezTo>
                  <a:cubicBezTo>
                    <a:pt x="2812" y="4430"/>
                    <a:pt x="3067" y="3984"/>
                    <a:pt x="2940" y="3538"/>
                  </a:cubicBezTo>
                  <a:cubicBezTo>
                    <a:pt x="2621" y="2519"/>
                    <a:pt x="2239" y="1500"/>
                    <a:pt x="1793" y="545"/>
                  </a:cubicBezTo>
                  <a:cubicBezTo>
                    <a:pt x="1635" y="160"/>
                    <a:pt x="1340" y="1"/>
                    <a:pt x="10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0"/>
            <p:cNvSpPr/>
            <p:nvPr/>
          </p:nvSpPr>
          <p:spPr>
            <a:xfrm>
              <a:off x="238125" y="2229325"/>
              <a:ext cx="224500" cy="433150"/>
            </a:xfrm>
            <a:custGeom>
              <a:avLst/>
              <a:gdLst/>
              <a:ahLst/>
              <a:cxnLst/>
              <a:rect l="l" t="t" r="r" b="b"/>
              <a:pathLst>
                <a:path w="8980" h="17326" extrusionOk="0">
                  <a:moveTo>
                    <a:pt x="5509" y="0"/>
                  </a:moveTo>
                  <a:cubicBezTo>
                    <a:pt x="5187" y="0"/>
                    <a:pt x="4877" y="174"/>
                    <a:pt x="4776" y="577"/>
                  </a:cubicBezTo>
                  <a:cubicBezTo>
                    <a:pt x="4458" y="1659"/>
                    <a:pt x="4267" y="2742"/>
                    <a:pt x="4076" y="3761"/>
                  </a:cubicBezTo>
                  <a:cubicBezTo>
                    <a:pt x="4012" y="4079"/>
                    <a:pt x="4076" y="4334"/>
                    <a:pt x="4331" y="4525"/>
                  </a:cubicBezTo>
                  <a:lnTo>
                    <a:pt x="0" y="8856"/>
                  </a:lnTo>
                  <a:lnTo>
                    <a:pt x="4012" y="12868"/>
                  </a:lnTo>
                  <a:cubicBezTo>
                    <a:pt x="3757" y="12995"/>
                    <a:pt x="3694" y="13250"/>
                    <a:pt x="3694" y="13505"/>
                  </a:cubicBezTo>
                  <a:cubicBezTo>
                    <a:pt x="3821" y="14587"/>
                    <a:pt x="4012" y="15670"/>
                    <a:pt x="4203" y="16689"/>
                  </a:cubicBezTo>
                  <a:cubicBezTo>
                    <a:pt x="4267" y="17071"/>
                    <a:pt x="4585" y="17326"/>
                    <a:pt x="4967" y="17326"/>
                  </a:cubicBezTo>
                  <a:lnTo>
                    <a:pt x="5158" y="17326"/>
                  </a:lnTo>
                  <a:cubicBezTo>
                    <a:pt x="5541" y="17262"/>
                    <a:pt x="5859" y="16816"/>
                    <a:pt x="5732" y="16434"/>
                  </a:cubicBezTo>
                  <a:cubicBezTo>
                    <a:pt x="5541" y="15415"/>
                    <a:pt x="5413" y="14396"/>
                    <a:pt x="5286" y="13377"/>
                  </a:cubicBezTo>
                  <a:cubicBezTo>
                    <a:pt x="5222" y="13123"/>
                    <a:pt x="5158" y="12932"/>
                    <a:pt x="4967" y="12804"/>
                  </a:cubicBezTo>
                  <a:lnTo>
                    <a:pt x="8979" y="8856"/>
                  </a:lnTo>
                  <a:lnTo>
                    <a:pt x="4776" y="4716"/>
                  </a:lnTo>
                  <a:lnTo>
                    <a:pt x="4840" y="4716"/>
                  </a:lnTo>
                  <a:cubicBezTo>
                    <a:pt x="5222" y="4716"/>
                    <a:pt x="5541" y="4462"/>
                    <a:pt x="5668" y="4079"/>
                  </a:cubicBezTo>
                  <a:cubicBezTo>
                    <a:pt x="5859" y="3061"/>
                    <a:pt x="6050" y="2042"/>
                    <a:pt x="6368" y="1023"/>
                  </a:cubicBezTo>
                  <a:cubicBezTo>
                    <a:pt x="6522" y="407"/>
                    <a:pt x="6001" y="0"/>
                    <a:pt x="55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0"/>
            <p:cNvSpPr/>
            <p:nvPr/>
          </p:nvSpPr>
          <p:spPr>
            <a:xfrm>
              <a:off x="417375" y="2847300"/>
              <a:ext cx="91425" cy="108125"/>
            </a:xfrm>
            <a:custGeom>
              <a:avLst/>
              <a:gdLst/>
              <a:ahLst/>
              <a:cxnLst/>
              <a:rect l="l" t="t" r="r" b="b"/>
              <a:pathLst>
                <a:path w="3657" h="4325" extrusionOk="0">
                  <a:moveTo>
                    <a:pt x="1064" y="1"/>
                  </a:moveTo>
                  <a:cubicBezTo>
                    <a:pt x="528" y="1"/>
                    <a:pt x="1" y="559"/>
                    <a:pt x="345" y="1204"/>
                  </a:cubicBezTo>
                  <a:cubicBezTo>
                    <a:pt x="918" y="2159"/>
                    <a:pt x="1427" y="3051"/>
                    <a:pt x="2064" y="3942"/>
                  </a:cubicBezTo>
                  <a:cubicBezTo>
                    <a:pt x="2192" y="4197"/>
                    <a:pt x="2446" y="4325"/>
                    <a:pt x="2701" y="4325"/>
                  </a:cubicBezTo>
                  <a:cubicBezTo>
                    <a:pt x="2892" y="4325"/>
                    <a:pt x="3019" y="4261"/>
                    <a:pt x="3147" y="4197"/>
                  </a:cubicBezTo>
                  <a:cubicBezTo>
                    <a:pt x="3529" y="3942"/>
                    <a:pt x="3656" y="3433"/>
                    <a:pt x="3402" y="3051"/>
                  </a:cubicBezTo>
                  <a:cubicBezTo>
                    <a:pt x="2828" y="2223"/>
                    <a:pt x="2255" y="1331"/>
                    <a:pt x="1746" y="440"/>
                  </a:cubicBezTo>
                  <a:cubicBezTo>
                    <a:pt x="1580" y="130"/>
                    <a:pt x="1321" y="1"/>
                    <a:pt x="1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0"/>
            <p:cNvSpPr/>
            <p:nvPr/>
          </p:nvSpPr>
          <p:spPr>
            <a:xfrm>
              <a:off x="360700" y="2701425"/>
              <a:ext cx="71675" cy="113900"/>
            </a:xfrm>
            <a:custGeom>
              <a:avLst/>
              <a:gdLst/>
              <a:ahLst/>
              <a:cxnLst/>
              <a:rect l="l" t="t" r="r" b="b"/>
              <a:pathLst>
                <a:path w="2867" h="4556" extrusionOk="0">
                  <a:moveTo>
                    <a:pt x="908" y="1"/>
                  </a:moveTo>
                  <a:cubicBezTo>
                    <a:pt x="839" y="1"/>
                    <a:pt x="769" y="11"/>
                    <a:pt x="701" y="34"/>
                  </a:cubicBezTo>
                  <a:cubicBezTo>
                    <a:pt x="255" y="161"/>
                    <a:pt x="1" y="607"/>
                    <a:pt x="128" y="989"/>
                  </a:cubicBezTo>
                  <a:cubicBezTo>
                    <a:pt x="446" y="2072"/>
                    <a:pt x="829" y="3091"/>
                    <a:pt x="1274" y="4046"/>
                  </a:cubicBezTo>
                  <a:cubicBezTo>
                    <a:pt x="1402" y="4364"/>
                    <a:pt x="1656" y="4555"/>
                    <a:pt x="1975" y="4555"/>
                  </a:cubicBezTo>
                  <a:cubicBezTo>
                    <a:pt x="2102" y="4555"/>
                    <a:pt x="2230" y="4555"/>
                    <a:pt x="2293" y="4492"/>
                  </a:cubicBezTo>
                  <a:cubicBezTo>
                    <a:pt x="2675" y="4301"/>
                    <a:pt x="2866" y="3855"/>
                    <a:pt x="2675" y="3473"/>
                  </a:cubicBezTo>
                  <a:cubicBezTo>
                    <a:pt x="2293" y="2517"/>
                    <a:pt x="1911" y="1499"/>
                    <a:pt x="1656" y="543"/>
                  </a:cubicBezTo>
                  <a:cubicBezTo>
                    <a:pt x="1552" y="229"/>
                    <a:pt x="1231" y="1"/>
                    <a:pt x="9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0"/>
            <p:cNvSpPr/>
            <p:nvPr/>
          </p:nvSpPr>
          <p:spPr>
            <a:xfrm>
              <a:off x="379800" y="2081500"/>
              <a:ext cx="80800" cy="112900"/>
            </a:xfrm>
            <a:custGeom>
              <a:avLst/>
              <a:gdLst/>
              <a:ahLst/>
              <a:cxnLst/>
              <a:rect l="l" t="t" r="r" b="b"/>
              <a:pathLst>
                <a:path w="3232" h="4516" extrusionOk="0">
                  <a:moveTo>
                    <a:pt x="2170" y="1"/>
                  </a:moveTo>
                  <a:cubicBezTo>
                    <a:pt x="1919" y="1"/>
                    <a:pt x="1674" y="130"/>
                    <a:pt x="1529" y="440"/>
                  </a:cubicBezTo>
                  <a:cubicBezTo>
                    <a:pt x="1020" y="1395"/>
                    <a:pt x="574" y="2414"/>
                    <a:pt x="192" y="3433"/>
                  </a:cubicBezTo>
                  <a:cubicBezTo>
                    <a:pt x="1" y="3815"/>
                    <a:pt x="192" y="4325"/>
                    <a:pt x="638" y="4516"/>
                  </a:cubicBezTo>
                  <a:lnTo>
                    <a:pt x="892" y="4516"/>
                  </a:lnTo>
                  <a:cubicBezTo>
                    <a:pt x="1211" y="4516"/>
                    <a:pt x="1529" y="4325"/>
                    <a:pt x="1657" y="4006"/>
                  </a:cubicBezTo>
                  <a:cubicBezTo>
                    <a:pt x="2039" y="3051"/>
                    <a:pt x="2421" y="2096"/>
                    <a:pt x="2930" y="1204"/>
                  </a:cubicBezTo>
                  <a:cubicBezTo>
                    <a:pt x="3231" y="559"/>
                    <a:pt x="269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0"/>
            <p:cNvSpPr/>
            <p:nvPr/>
          </p:nvSpPr>
          <p:spPr>
            <a:xfrm>
              <a:off x="516725" y="174062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1656" y="6114"/>
                  </a:lnTo>
                  <a:lnTo>
                    <a:pt x="1656" y="6178"/>
                  </a:lnTo>
                  <a:cubicBezTo>
                    <a:pt x="1338" y="6496"/>
                    <a:pt x="1338" y="7006"/>
                    <a:pt x="1656" y="7324"/>
                  </a:cubicBezTo>
                  <a:cubicBezTo>
                    <a:pt x="1784" y="7452"/>
                    <a:pt x="1975" y="7515"/>
                    <a:pt x="2230" y="7515"/>
                  </a:cubicBezTo>
                  <a:cubicBezTo>
                    <a:pt x="2421" y="7515"/>
                    <a:pt x="2612" y="7452"/>
                    <a:pt x="2803" y="7261"/>
                  </a:cubicBezTo>
                  <a:lnTo>
                    <a:pt x="4459" y="8916"/>
                  </a:ln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0"/>
            <p:cNvSpPr/>
            <p:nvPr/>
          </p:nvSpPr>
          <p:spPr>
            <a:xfrm>
              <a:off x="451450" y="1948450"/>
              <a:ext cx="90775" cy="104250"/>
            </a:xfrm>
            <a:custGeom>
              <a:avLst/>
              <a:gdLst/>
              <a:ahLst/>
              <a:cxnLst/>
              <a:rect l="l" t="t" r="r" b="b"/>
              <a:pathLst>
                <a:path w="3631" h="4170" extrusionOk="0">
                  <a:moveTo>
                    <a:pt x="2782" y="0"/>
                  </a:moveTo>
                  <a:cubicBezTo>
                    <a:pt x="2549" y="0"/>
                    <a:pt x="2314" y="100"/>
                    <a:pt x="2166" y="285"/>
                  </a:cubicBezTo>
                  <a:cubicBezTo>
                    <a:pt x="1465" y="1113"/>
                    <a:pt x="829" y="2005"/>
                    <a:pt x="255" y="2960"/>
                  </a:cubicBezTo>
                  <a:cubicBezTo>
                    <a:pt x="1" y="3342"/>
                    <a:pt x="128" y="3788"/>
                    <a:pt x="510" y="4042"/>
                  </a:cubicBezTo>
                  <a:cubicBezTo>
                    <a:pt x="637" y="4106"/>
                    <a:pt x="765" y="4170"/>
                    <a:pt x="892" y="4170"/>
                  </a:cubicBezTo>
                  <a:cubicBezTo>
                    <a:pt x="1211" y="4170"/>
                    <a:pt x="1465" y="4042"/>
                    <a:pt x="1593" y="3788"/>
                  </a:cubicBezTo>
                  <a:cubicBezTo>
                    <a:pt x="2166" y="2960"/>
                    <a:pt x="2739" y="2068"/>
                    <a:pt x="3376" y="1304"/>
                  </a:cubicBezTo>
                  <a:cubicBezTo>
                    <a:pt x="3631" y="922"/>
                    <a:pt x="3567" y="412"/>
                    <a:pt x="3249" y="158"/>
                  </a:cubicBezTo>
                  <a:cubicBezTo>
                    <a:pt x="3116" y="51"/>
                    <a:pt x="2949" y="0"/>
                    <a:pt x="2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0"/>
            <p:cNvSpPr/>
            <p:nvPr/>
          </p:nvSpPr>
          <p:spPr>
            <a:xfrm>
              <a:off x="504525" y="2977900"/>
              <a:ext cx="231950" cy="235450"/>
            </a:xfrm>
            <a:custGeom>
              <a:avLst/>
              <a:gdLst/>
              <a:ahLst/>
              <a:cxnLst/>
              <a:rect l="l" t="t" r="r" b="b"/>
              <a:pathLst>
                <a:path w="9278" h="9418" extrusionOk="0">
                  <a:moveTo>
                    <a:pt x="1102" y="1"/>
                  </a:moveTo>
                  <a:cubicBezTo>
                    <a:pt x="511" y="1"/>
                    <a:pt x="0" y="732"/>
                    <a:pt x="552" y="1330"/>
                  </a:cubicBezTo>
                  <a:cubicBezTo>
                    <a:pt x="1062" y="1966"/>
                    <a:pt x="1635" y="2603"/>
                    <a:pt x="2144" y="3176"/>
                  </a:cubicBezTo>
                  <a:lnTo>
                    <a:pt x="361" y="4959"/>
                  </a:lnTo>
                  <a:lnTo>
                    <a:pt x="4819" y="9417"/>
                  </a:lnTo>
                  <a:lnTo>
                    <a:pt x="9277" y="4959"/>
                  </a:lnTo>
                  <a:lnTo>
                    <a:pt x="4819" y="502"/>
                  </a:lnTo>
                  <a:lnTo>
                    <a:pt x="3291" y="2094"/>
                  </a:lnTo>
                  <a:cubicBezTo>
                    <a:pt x="2781" y="1521"/>
                    <a:pt x="2272" y="947"/>
                    <a:pt x="1762" y="374"/>
                  </a:cubicBezTo>
                  <a:cubicBezTo>
                    <a:pt x="1568" y="109"/>
                    <a:pt x="1329" y="1"/>
                    <a:pt x="1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0"/>
            <p:cNvSpPr/>
            <p:nvPr/>
          </p:nvSpPr>
          <p:spPr>
            <a:xfrm>
              <a:off x="7060250" y="2937275"/>
              <a:ext cx="87600" cy="107625"/>
            </a:xfrm>
            <a:custGeom>
              <a:avLst/>
              <a:gdLst/>
              <a:ahLst/>
              <a:cxnLst/>
              <a:rect l="l" t="t" r="r" b="b"/>
              <a:pathLst>
                <a:path w="3504" h="4305" extrusionOk="0">
                  <a:moveTo>
                    <a:pt x="2565" y="1"/>
                  </a:moveTo>
                  <a:cubicBezTo>
                    <a:pt x="2291" y="1"/>
                    <a:pt x="2024" y="143"/>
                    <a:pt x="1848" y="407"/>
                  </a:cubicBezTo>
                  <a:cubicBezTo>
                    <a:pt x="1402" y="1362"/>
                    <a:pt x="829" y="2254"/>
                    <a:pt x="256" y="3082"/>
                  </a:cubicBezTo>
                  <a:cubicBezTo>
                    <a:pt x="1" y="3464"/>
                    <a:pt x="128" y="3973"/>
                    <a:pt x="510" y="4165"/>
                  </a:cubicBezTo>
                  <a:cubicBezTo>
                    <a:pt x="638" y="4292"/>
                    <a:pt x="765" y="4292"/>
                    <a:pt x="956" y="4292"/>
                  </a:cubicBezTo>
                  <a:cubicBezTo>
                    <a:pt x="990" y="4300"/>
                    <a:pt x="1024" y="4304"/>
                    <a:pt x="1058" y="4304"/>
                  </a:cubicBezTo>
                  <a:cubicBezTo>
                    <a:pt x="1277" y="4304"/>
                    <a:pt x="1483" y="4139"/>
                    <a:pt x="1593" y="3973"/>
                  </a:cubicBezTo>
                  <a:cubicBezTo>
                    <a:pt x="2166" y="3082"/>
                    <a:pt x="2803" y="2127"/>
                    <a:pt x="3312" y="1171"/>
                  </a:cubicBezTo>
                  <a:cubicBezTo>
                    <a:pt x="3503" y="789"/>
                    <a:pt x="3312" y="280"/>
                    <a:pt x="2930" y="89"/>
                  </a:cubicBezTo>
                  <a:cubicBezTo>
                    <a:pt x="2812" y="30"/>
                    <a:pt x="2688" y="1"/>
                    <a:pt x="2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0"/>
            <p:cNvSpPr/>
            <p:nvPr/>
          </p:nvSpPr>
          <p:spPr>
            <a:xfrm>
              <a:off x="7136675" y="2790600"/>
              <a:ext cx="71675" cy="115475"/>
            </a:xfrm>
            <a:custGeom>
              <a:avLst/>
              <a:gdLst/>
              <a:ahLst/>
              <a:cxnLst/>
              <a:rect l="l" t="t" r="r" b="b"/>
              <a:pathLst>
                <a:path w="2867" h="4619" extrusionOk="0">
                  <a:moveTo>
                    <a:pt x="1998" y="0"/>
                  </a:moveTo>
                  <a:cubicBezTo>
                    <a:pt x="1638" y="0"/>
                    <a:pt x="1316" y="238"/>
                    <a:pt x="1211" y="606"/>
                  </a:cubicBezTo>
                  <a:cubicBezTo>
                    <a:pt x="892" y="1562"/>
                    <a:pt x="574" y="2517"/>
                    <a:pt x="128" y="3472"/>
                  </a:cubicBezTo>
                  <a:cubicBezTo>
                    <a:pt x="1" y="3918"/>
                    <a:pt x="192" y="4364"/>
                    <a:pt x="574" y="4555"/>
                  </a:cubicBezTo>
                  <a:cubicBezTo>
                    <a:pt x="701" y="4555"/>
                    <a:pt x="765" y="4618"/>
                    <a:pt x="892" y="4618"/>
                  </a:cubicBezTo>
                  <a:cubicBezTo>
                    <a:pt x="1211" y="4618"/>
                    <a:pt x="1529" y="4427"/>
                    <a:pt x="1656" y="4109"/>
                  </a:cubicBezTo>
                  <a:cubicBezTo>
                    <a:pt x="2039" y="3090"/>
                    <a:pt x="2421" y="2071"/>
                    <a:pt x="2739" y="1052"/>
                  </a:cubicBezTo>
                  <a:cubicBezTo>
                    <a:pt x="2866" y="606"/>
                    <a:pt x="2612" y="160"/>
                    <a:pt x="2230" y="33"/>
                  </a:cubicBezTo>
                  <a:cubicBezTo>
                    <a:pt x="2152" y="11"/>
                    <a:pt x="2074" y="0"/>
                    <a:pt x="1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0"/>
            <p:cNvSpPr/>
            <p:nvPr/>
          </p:nvSpPr>
          <p:spPr>
            <a:xfrm>
              <a:off x="6832600" y="3069275"/>
              <a:ext cx="226100" cy="234825"/>
            </a:xfrm>
            <a:custGeom>
              <a:avLst/>
              <a:gdLst/>
              <a:ahLst/>
              <a:cxnLst/>
              <a:rect l="l" t="t" r="r" b="b"/>
              <a:pathLst>
                <a:path w="9044" h="9393" extrusionOk="0">
                  <a:moveTo>
                    <a:pt x="8144" y="1"/>
                  </a:moveTo>
                  <a:cubicBezTo>
                    <a:pt x="7898" y="1"/>
                    <a:pt x="7663" y="100"/>
                    <a:pt x="7515" y="286"/>
                  </a:cubicBezTo>
                  <a:cubicBezTo>
                    <a:pt x="7005" y="859"/>
                    <a:pt x="6496" y="1432"/>
                    <a:pt x="5986" y="2005"/>
                  </a:cubicBezTo>
                  <a:lnTo>
                    <a:pt x="4458" y="477"/>
                  </a:lnTo>
                  <a:lnTo>
                    <a:pt x="0" y="4934"/>
                  </a:lnTo>
                  <a:lnTo>
                    <a:pt x="4458" y="9392"/>
                  </a:lnTo>
                  <a:lnTo>
                    <a:pt x="8916" y="4934"/>
                  </a:lnTo>
                  <a:lnTo>
                    <a:pt x="7069" y="3151"/>
                  </a:lnTo>
                  <a:cubicBezTo>
                    <a:pt x="7642" y="2514"/>
                    <a:pt x="8215" y="1941"/>
                    <a:pt x="8725" y="1304"/>
                  </a:cubicBezTo>
                  <a:cubicBezTo>
                    <a:pt x="9043" y="986"/>
                    <a:pt x="8979" y="477"/>
                    <a:pt x="8661" y="158"/>
                  </a:cubicBezTo>
                  <a:cubicBezTo>
                    <a:pt x="8502" y="52"/>
                    <a:pt x="8320" y="1"/>
                    <a:pt x="8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0"/>
            <p:cNvSpPr/>
            <p:nvPr/>
          </p:nvSpPr>
          <p:spPr>
            <a:xfrm>
              <a:off x="7108025" y="2320075"/>
              <a:ext cx="222925" cy="434750"/>
            </a:xfrm>
            <a:custGeom>
              <a:avLst/>
              <a:gdLst/>
              <a:ahLst/>
              <a:cxnLst/>
              <a:rect l="l" t="t" r="r" b="b"/>
              <a:pathLst>
                <a:path w="8917" h="17390" extrusionOk="0">
                  <a:moveTo>
                    <a:pt x="3384" y="0"/>
                  </a:moveTo>
                  <a:cubicBezTo>
                    <a:pt x="2901" y="0"/>
                    <a:pt x="2419" y="407"/>
                    <a:pt x="2611" y="1023"/>
                  </a:cubicBezTo>
                  <a:cubicBezTo>
                    <a:pt x="2866" y="1978"/>
                    <a:pt x="3121" y="2997"/>
                    <a:pt x="3312" y="4016"/>
                  </a:cubicBezTo>
                  <a:cubicBezTo>
                    <a:pt x="3376" y="4398"/>
                    <a:pt x="3694" y="4653"/>
                    <a:pt x="4076" y="4653"/>
                  </a:cubicBezTo>
                  <a:lnTo>
                    <a:pt x="4140" y="4653"/>
                  </a:lnTo>
                  <a:lnTo>
                    <a:pt x="0" y="8856"/>
                  </a:lnTo>
                  <a:lnTo>
                    <a:pt x="3949" y="12804"/>
                  </a:lnTo>
                  <a:cubicBezTo>
                    <a:pt x="3821" y="12932"/>
                    <a:pt x="3694" y="13123"/>
                    <a:pt x="3694" y="13377"/>
                  </a:cubicBezTo>
                  <a:cubicBezTo>
                    <a:pt x="3567" y="14396"/>
                    <a:pt x="3376" y="15415"/>
                    <a:pt x="3185" y="16434"/>
                  </a:cubicBezTo>
                  <a:cubicBezTo>
                    <a:pt x="3121" y="16880"/>
                    <a:pt x="3376" y="17262"/>
                    <a:pt x="3821" y="17389"/>
                  </a:cubicBezTo>
                  <a:lnTo>
                    <a:pt x="3949" y="17389"/>
                  </a:lnTo>
                  <a:cubicBezTo>
                    <a:pt x="4331" y="17389"/>
                    <a:pt x="4713" y="17135"/>
                    <a:pt x="4777" y="16753"/>
                  </a:cubicBezTo>
                  <a:cubicBezTo>
                    <a:pt x="4968" y="15670"/>
                    <a:pt x="5159" y="14587"/>
                    <a:pt x="5286" y="13568"/>
                  </a:cubicBezTo>
                  <a:cubicBezTo>
                    <a:pt x="5286" y="13250"/>
                    <a:pt x="5159" y="12995"/>
                    <a:pt x="4904" y="12804"/>
                  </a:cubicBezTo>
                  <a:lnTo>
                    <a:pt x="8916" y="8856"/>
                  </a:lnTo>
                  <a:lnTo>
                    <a:pt x="4586" y="4525"/>
                  </a:lnTo>
                  <a:cubicBezTo>
                    <a:pt x="4777" y="4334"/>
                    <a:pt x="4904" y="4016"/>
                    <a:pt x="4840" y="3761"/>
                  </a:cubicBezTo>
                  <a:cubicBezTo>
                    <a:pt x="4649" y="2678"/>
                    <a:pt x="4395" y="1596"/>
                    <a:pt x="4140" y="577"/>
                  </a:cubicBezTo>
                  <a:cubicBezTo>
                    <a:pt x="4014" y="174"/>
                    <a:pt x="3699" y="0"/>
                    <a:pt x="3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0"/>
            <p:cNvSpPr/>
            <p:nvPr/>
          </p:nvSpPr>
          <p:spPr>
            <a:xfrm>
              <a:off x="7025225" y="2038025"/>
              <a:ext cx="92375" cy="105425"/>
            </a:xfrm>
            <a:custGeom>
              <a:avLst/>
              <a:gdLst/>
              <a:ahLst/>
              <a:cxnLst/>
              <a:rect l="l" t="t" r="r" b="b"/>
              <a:pathLst>
                <a:path w="3695" h="4217" extrusionOk="0">
                  <a:moveTo>
                    <a:pt x="931" y="1"/>
                  </a:moveTo>
                  <a:cubicBezTo>
                    <a:pt x="758" y="1"/>
                    <a:pt x="584" y="67"/>
                    <a:pt x="447" y="205"/>
                  </a:cubicBezTo>
                  <a:cubicBezTo>
                    <a:pt x="64" y="459"/>
                    <a:pt x="1" y="969"/>
                    <a:pt x="319" y="1287"/>
                  </a:cubicBezTo>
                  <a:cubicBezTo>
                    <a:pt x="956" y="2115"/>
                    <a:pt x="1529" y="2943"/>
                    <a:pt x="2102" y="3835"/>
                  </a:cubicBezTo>
                  <a:cubicBezTo>
                    <a:pt x="2230" y="4026"/>
                    <a:pt x="2484" y="4217"/>
                    <a:pt x="2739" y="4217"/>
                  </a:cubicBezTo>
                  <a:cubicBezTo>
                    <a:pt x="2930" y="4217"/>
                    <a:pt x="3058" y="4153"/>
                    <a:pt x="3185" y="4089"/>
                  </a:cubicBezTo>
                  <a:cubicBezTo>
                    <a:pt x="3567" y="3835"/>
                    <a:pt x="3694" y="3325"/>
                    <a:pt x="3440" y="2943"/>
                  </a:cubicBezTo>
                  <a:cubicBezTo>
                    <a:pt x="2867" y="2051"/>
                    <a:pt x="2230" y="1160"/>
                    <a:pt x="1529" y="332"/>
                  </a:cubicBezTo>
                  <a:cubicBezTo>
                    <a:pt x="1385" y="115"/>
                    <a:pt x="1158" y="1"/>
                    <a:pt x="9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0"/>
            <p:cNvSpPr/>
            <p:nvPr/>
          </p:nvSpPr>
          <p:spPr>
            <a:xfrm>
              <a:off x="7111200" y="2171525"/>
              <a:ext cx="78050" cy="113625"/>
            </a:xfrm>
            <a:custGeom>
              <a:avLst/>
              <a:gdLst/>
              <a:ahLst/>
              <a:cxnLst/>
              <a:rect l="l" t="t" r="r" b="b"/>
              <a:pathLst>
                <a:path w="3122" h="4545" extrusionOk="0">
                  <a:moveTo>
                    <a:pt x="876" y="1"/>
                  </a:moveTo>
                  <a:cubicBezTo>
                    <a:pt x="751" y="1"/>
                    <a:pt x="625" y="29"/>
                    <a:pt x="510" y="87"/>
                  </a:cubicBezTo>
                  <a:cubicBezTo>
                    <a:pt x="128" y="278"/>
                    <a:pt x="1" y="787"/>
                    <a:pt x="192" y="1169"/>
                  </a:cubicBezTo>
                  <a:cubicBezTo>
                    <a:pt x="701" y="2125"/>
                    <a:pt x="1083" y="3080"/>
                    <a:pt x="1465" y="4035"/>
                  </a:cubicBezTo>
                  <a:cubicBezTo>
                    <a:pt x="1593" y="4290"/>
                    <a:pt x="1911" y="4545"/>
                    <a:pt x="2230" y="4545"/>
                  </a:cubicBezTo>
                  <a:cubicBezTo>
                    <a:pt x="2293" y="4545"/>
                    <a:pt x="2421" y="4481"/>
                    <a:pt x="2484" y="4481"/>
                  </a:cubicBezTo>
                  <a:cubicBezTo>
                    <a:pt x="2930" y="4290"/>
                    <a:pt x="3121" y="3844"/>
                    <a:pt x="2930" y="3462"/>
                  </a:cubicBezTo>
                  <a:cubicBezTo>
                    <a:pt x="2548" y="2443"/>
                    <a:pt x="2102" y="1424"/>
                    <a:pt x="1593" y="469"/>
                  </a:cubicBezTo>
                  <a:cubicBezTo>
                    <a:pt x="1459" y="157"/>
                    <a:pt x="1169" y="1"/>
                    <a:pt x="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0"/>
            <p:cNvSpPr/>
            <p:nvPr/>
          </p:nvSpPr>
          <p:spPr>
            <a:xfrm>
              <a:off x="6829400" y="183137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4459" y="8916"/>
                  </a:lnTo>
                  <a:lnTo>
                    <a:pt x="6114" y="7197"/>
                  </a:lnTo>
                  <a:cubicBezTo>
                    <a:pt x="6242" y="7388"/>
                    <a:pt x="6433" y="7452"/>
                    <a:pt x="6687" y="7452"/>
                  </a:cubicBezTo>
                  <a:cubicBezTo>
                    <a:pt x="7388" y="7452"/>
                    <a:pt x="7706" y="6624"/>
                    <a:pt x="7261" y="6114"/>
                  </a:cubicBez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0"/>
            <p:cNvSpPr/>
            <p:nvPr/>
          </p:nvSpPr>
          <p:spPr>
            <a:xfrm>
              <a:off x="1369300" y="4886275"/>
              <a:ext cx="322425" cy="328350"/>
            </a:xfrm>
            <a:custGeom>
              <a:avLst/>
              <a:gdLst/>
              <a:ahLst/>
              <a:cxnLst/>
              <a:rect l="l" t="t" r="r" b="b"/>
              <a:pathLst>
                <a:path w="12897" h="13134" extrusionOk="0">
                  <a:moveTo>
                    <a:pt x="1070" y="1"/>
                  </a:moveTo>
                  <a:cubicBezTo>
                    <a:pt x="523" y="1"/>
                    <a:pt x="0" y="567"/>
                    <a:pt x="351" y="1224"/>
                  </a:cubicBezTo>
                  <a:cubicBezTo>
                    <a:pt x="860" y="2179"/>
                    <a:pt x="1433" y="3071"/>
                    <a:pt x="2070" y="3963"/>
                  </a:cubicBezTo>
                  <a:cubicBezTo>
                    <a:pt x="2198" y="4154"/>
                    <a:pt x="2452" y="4281"/>
                    <a:pt x="2707" y="4345"/>
                  </a:cubicBezTo>
                  <a:lnTo>
                    <a:pt x="2834" y="4345"/>
                  </a:lnTo>
                  <a:lnTo>
                    <a:pt x="2834" y="10458"/>
                  </a:lnTo>
                  <a:lnTo>
                    <a:pt x="8439" y="10458"/>
                  </a:lnTo>
                  <a:cubicBezTo>
                    <a:pt x="8439" y="10713"/>
                    <a:pt x="8502" y="10968"/>
                    <a:pt x="8693" y="11095"/>
                  </a:cubicBezTo>
                  <a:cubicBezTo>
                    <a:pt x="9585" y="11796"/>
                    <a:pt x="10476" y="12433"/>
                    <a:pt x="11368" y="13006"/>
                  </a:cubicBezTo>
                  <a:cubicBezTo>
                    <a:pt x="11495" y="13133"/>
                    <a:pt x="11623" y="13133"/>
                    <a:pt x="11814" y="13133"/>
                  </a:cubicBezTo>
                  <a:cubicBezTo>
                    <a:pt x="12578" y="13133"/>
                    <a:pt x="12896" y="12114"/>
                    <a:pt x="12196" y="11732"/>
                  </a:cubicBezTo>
                  <a:lnTo>
                    <a:pt x="12196" y="11668"/>
                  </a:lnTo>
                  <a:cubicBezTo>
                    <a:pt x="11368" y="11095"/>
                    <a:pt x="10540" y="10458"/>
                    <a:pt x="9712" y="9822"/>
                  </a:cubicBezTo>
                  <a:cubicBezTo>
                    <a:pt x="9572" y="9728"/>
                    <a:pt x="9433" y="9669"/>
                    <a:pt x="9268" y="9669"/>
                  </a:cubicBezTo>
                  <a:cubicBezTo>
                    <a:pt x="9207" y="9669"/>
                    <a:pt x="9144" y="9677"/>
                    <a:pt x="9075" y="9694"/>
                  </a:cubicBezTo>
                  <a:lnTo>
                    <a:pt x="9075" y="4090"/>
                  </a:lnTo>
                  <a:lnTo>
                    <a:pt x="3217" y="4090"/>
                  </a:lnTo>
                  <a:cubicBezTo>
                    <a:pt x="3535" y="3835"/>
                    <a:pt x="3599" y="3389"/>
                    <a:pt x="3408" y="3071"/>
                  </a:cubicBezTo>
                  <a:cubicBezTo>
                    <a:pt x="2771" y="2179"/>
                    <a:pt x="2261" y="1288"/>
                    <a:pt x="1752" y="396"/>
                  </a:cubicBezTo>
                  <a:cubicBezTo>
                    <a:pt x="1573" y="118"/>
                    <a:pt x="1319" y="1"/>
                    <a:pt x="1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0"/>
            <p:cNvSpPr/>
            <p:nvPr/>
          </p:nvSpPr>
          <p:spPr>
            <a:xfrm>
              <a:off x="1849075" y="5273675"/>
              <a:ext cx="130825" cy="60350"/>
            </a:xfrm>
            <a:custGeom>
              <a:avLst/>
              <a:gdLst/>
              <a:ahLst/>
              <a:cxnLst/>
              <a:rect l="l" t="t" r="r" b="b"/>
              <a:pathLst>
                <a:path w="5233" h="2414" extrusionOk="0">
                  <a:moveTo>
                    <a:pt x="1161" y="0"/>
                  </a:moveTo>
                  <a:cubicBezTo>
                    <a:pt x="305" y="0"/>
                    <a:pt x="0" y="1357"/>
                    <a:pt x="1029" y="1586"/>
                  </a:cubicBezTo>
                  <a:cubicBezTo>
                    <a:pt x="2048" y="1904"/>
                    <a:pt x="3131" y="2159"/>
                    <a:pt x="4213" y="2413"/>
                  </a:cubicBezTo>
                  <a:lnTo>
                    <a:pt x="4341" y="2413"/>
                  </a:lnTo>
                  <a:cubicBezTo>
                    <a:pt x="4723" y="2413"/>
                    <a:pt x="5041" y="2095"/>
                    <a:pt x="5105" y="1713"/>
                  </a:cubicBezTo>
                  <a:cubicBezTo>
                    <a:pt x="5232" y="1331"/>
                    <a:pt x="4914" y="885"/>
                    <a:pt x="4468" y="821"/>
                  </a:cubicBezTo>
                  <a:cubicBezTo>
                    <a:pt x="3449" y="630"/>
                    <a:pt x="2430" y="376"/>
                    <a:pt x="1475" y="57"/>
                  </a:cubicBezTo>
                  <a:cubicBezTo>
                    <a:pt x="1364" y="18"/>
                    <a:pt x="1259" y="0"/>
                    <a:pt x="1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0"/>
            <p:cNvSpPr/>
            <p:nvPr/>
          </p:nvSpPr>
          <p:spPr>
            <a:xfrm>
              <a:off x="1276025" y="4585150"/>
              <a:ext cx="55875" cy="116800"/>
            </a:xfrm>
            <a:custGeom>
              <a:avLst/>
              <a:gdLst/>
              <a:ahLst/>
              <a:cxnLst/>
              <a:rect l="l" t="t" r="r" b="b"/>
              <a:pathLst>
                <a:path w="2235" h="4672" extrusionOk="0">
                  <a:moveTo>
                    <a:pt x="875" y="1"/>
                  </a:moveTo>
                  <a:cubicBezTo>
                    <a:pt x="440" y="1"/>
                    <a:pt x="0" y="326"/>
                    <a:pt x="70" y="915"/>
                  </a:cubicBezTo>
                  <a:cubicBezTo>
                    <a:pt x="197" y="1933"/>
                    <a:pt x="388" y="3016"/>
                    <a:pt x="643" y="4099"/>
                  </a:cubicBezTo>
                  <a:cubicBezTo>
                    <a:pt x="706" y="4417"/>
                    <a:pt x="1025" y="4672"/>
                    <a:pt x="1407" y="4672"/>
                  </a:cubicBezTo>
                  <a:lnTo>
                    <a:pt x="1598" y="4672"/>
                  </a:lnTo>
                  <a:cubicBezTo>
                    <a:pt x="1980" y="4608"/>
                    <a:pt x="2235" y="4162"/>
                    <a:pt x="2171" y="3780"/>
                  </a:cubicBezTo>
                  <a:cubicBezTo>
                    <a:pt x="1916" y="2761"/>
                    <a:pt x="1789" y="1742"/>
                    <a:pt x="1662" y="723"/>
                  </a:cubicBezTo>
                  <a:cubicBezTo>
                    <a:pt x="1604" y="230"/>
                    <a:pt x="1241" y="1"/>
                    <a:pt x="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0"/>
            <p:cNvSpPr/>
            <p:nvPr/>
          </p:nvSpPr>
          <p:spPr>
            <a:xfrm>
              <a:off x="1307975" y="4740050"/>
              <a:ext cx="74875" cy="114750"/>
            </a:xfrm>
            <a:custGeom>
              <a:avLst/>
              <a:gdLst/>
              <a:ahLst/>
              <a:cxnLst/>
              <a:rect l="l" t="t" r="r" b="b"/>
              <a:pathLst>
                <a:path w="2995" h="4590" extrusionOk="0">
                  <a:moveTo>
                    <a:pt x="965" y="1"/>
                  </a:moveTo>
                  <a:cubicBezTo>
                    <a:pt x="483" y="1"/>
                    <a:pt x="0" y="407"/>
                    <a:pt x="193" y="1023"/>
                  </a:cubicBezTo>
                  <a:cubicBezTo>
                    <a:pt x="511" y="2106"/>
                    <a:pt x="893" y="3125"/>
                    <a:pt x="1339" y="4080"/>
                  </a:cubicBezTo>
                  <a:cubicBezTo>
                    <a:pt x="1466" y="4398"/>
                    <a:pt x="1785" y="4590"/>
                    <a:pt x="2103" y="4590"/>
                  </a:cubicBezTo>
                  <a:cubicBezTo>
                    <a:pt x="2167" y="4590"/>
                    <a:pt x="2294" y="4526"/>
                    <a:pt x="2422" y="4526"/>
                  </a:cubicBezTo>
                  <a:cubicBezTo>
                    <a:pt x="2804" y="4335"/>
                    <a:pt x="2995" y="3889"/>
                    <a:pt x="2804" y="3443"/>
                  </a:cubicBezTo>
                  <a:cubicBezTo>
                    <a:pt x="2422" y="2488"/>
                    <a:pt x="2040" y="1533"/>
                    <a:pt x="1721" y="577"/>
                  </a:cubicBezTo>
                  <a:cubicBezTo>
                    <a:pt x="1595" y="175"/>
                    <a:pt x="1280" y="1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0"/>
            <p:cNvSpPr/>
            <p:nvPr/>
          </p:nvSpPr>
          <p:spPr>
            <a:xfrm>
              <a:off x="1214075" y="4367600"/>
              <a:ext cx="157625" cy="178325"/>
            </a:xfrm>
            <a:custGeom>
              <a:avLst/>
              <a:gdLst/>
              <a:ahLst/>
              <a:cxnLst/>
              <a:rect l="l" t="t" r="r" b="b"/>
              <a:pathLst>
                <a:path w="6305" h="7133" extrusionOk="0">
                  <a:moveTo>
                    <a:pt x="0" y="0"/>
                  </a:moveTo>
                  <a:lnTo>
                    <a:pt x="0" y="6305"/>
                  </a:lnTo>
                  <a:lnTo>
                    <a:pt x="2357" y="6305"/>
                  </a:lnTo>
                  <a:cubicBezTo>
                    <a:pt x="2357" y="6751"/>
                    <a:pt x="2739" y="7133"/>
                    <a:pt x="3184" y="7133"/>
                  </a:cubicBezTo>
                  <a:cubicBezTo>
                    <a:pt x="3567" y="7133"/>
                    <a:pt x="3949" y="6751"/>
                    <a:pt x="3949" y="6305"/>
                  </a:cubicBezTo>
                  <a:lnTo>
                    <a:pt x="6305" y="6305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0"/>
            <p:cNvSpPr/>
            <p:nvPr/>
          </p:nvSpPr>
          <p:spPr>
            <a:xfrm>
              <a:off x="1702125" y="5214500"/>
              <a:ext cx="131300" cy="73350"/>
            </a:xfrm>
            <a:custGeom>
              <a:avLst/>
              <a:gdLst/>
              <a:ahLst/>
              <a:cxnLst/>
              <a:rect l="l" t="t" r="r" b="b"/>
              <a:pathLst>
                <a:path w="5252" h="2934" extrusionOk="0">
                  <a:moveTo>
                    <a:pt x="1122" y="1"/>
                  </a:moveTo>
                  <a:cubicBezTo>
                    <a:pt x="404" y="1"/>
                    <a:pt x="0" y="1104"/>
                    <a:pt x="857" y="1533"/>
                  </a:cubicBezTo>
                  <a:cubicBezTo>
                    <a:pt x="1812" y="2042"/>
                    <a:pt x="2768" y="2488"/>
                    <a:pt x="3787" y="2870"/>
                  </a:cubicBezTo>
                  <a:cubicBezTo>
                    <a:pt x="3914" y="2934"/>
                    <a:pt x="3978" y="2934"/>
                    <a:pt x="4105" y="2934"/>
                  </a:cubicBezTo>
                  <a:cubicBezTo>
                    <a:pt x="4997" y="2934"/>
                    <a:pt x="5251" y="1724"/>
                    <a:pt x="4423" y="1405"/>
                  </a:cubicBezTo>
                  <a:cubicBezTo>
                    <a:pt x="3468" y="1023"/>
                    <a:pt x="2513" y="641"/>
                    <a:pt x="1558" y="131"/>
                  </a:cubicBezTo>
                  <a:cubicBezTo>
                    <a:pt x="1406" y="40"/>
                    <a:pt x="1258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0"/>
            <p:cNvSpPr/>
            <p:nvPr/>
          </p:nvSpPr>
          <p:spPr>
            <a:xfrm>
              <a:off x="2014900" y="5254400"/>
              <a:ext cx="237250" cy="157625"/>
            </a:xfrm>
            <a:custGeom>
              <a:avLst/>
              <a:gdLst/>
              <a:ahLst/>
              <a:cxnLst/>
              <a:rect l="l" t="t" r="r" b="b"/>
              <a:pathLst>
                <a:path w="9490" h="6305" extrusionOk="0">
                  <a:moveTo>
                    <a:pt x="3185" y="0"/>
                  </a:moveTo>
                  <a:lnTo>
                    <a:pt x="3185" y="2165"/>
                  </a:lnTo>
                  <a:cubicBezTo>
                    <a:pt x="2420" y="2165"/>
                    <a:pt x="1656" y="2102"/>
                    <a:pt x="892" y="2038"/>
                  </a:cubicBezTo>
                  <a:cubicBezTo>
                    <a:pt x="854" y="2033"/>
                    <a:pt x="816" y="2030"/>
                    <a:pt x="779" y="2030"/>
                  </a:cubicBezTo>
                  <a:cubicBezTo>
                    <a:pt x="383" y="2030"/>
                    <a:pt x="64" y="2331"/>
                    <a:pt x="64" y="2739"/>
                  </a:cubicBezTo>
                  <a:cubicBezTo>
                    <a:pt x="0" y="3184"/>
                    <a:pt x="319" y="3566"/>
                    <a:pt x="765" y="3630"/>
                  </a:cubicBezTo>
                  <a:cubicBezTo>
                    <a:pt x="1529" y="3694"/>
                    <a:pt x="2357" y="3758"/>
                    <a:pt x="3185" y="3758"/>
                  </a:cubicBezTo>
                  <a:lnTo>
                    <a:pt x="3185" y="6305"/>
                  </a:lnTo>
                  <a:lnTo>
                    <a:pt x="9489" y="6305"/>
                  </a:lnTo>
                  <a:lnTo>
                    <a:pt x="9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0"/>
            <p:cNvSpPr/>
            <p:nvPr/>
          </p:nvSpPr>
          <p:spPr>
            <a:xfrm>
              <a:off x="3619725" y="1871175"/>
              <a:ext cx="240450" cy="240450"/>
            </a:xfrm>
            <a:custGeom>
              <a:avLst/>
              <a:gdLst/>
              <a:ahLst/>
              <a:cxnLst/>
              <a:rect l="l" t="t" r="r" b="b"/>
              <a:pathLst>
                <a:path w="9618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0"/>
            <p:cNvSpPr/>
            <p:nvPr/>
          </p:nvSpPr>
          <p:spPr>
            <a:xfrm>
              <a:off x="44110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0"/>
            <p:cNvSpPr/>
            <p:nvPr/>
          </p:nvSpPr>
          <p:spPr>
            <a:xfrm>
              <a:off x="4718275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0"/>
            <p:cNvSpPr/>
            <p:nvPr/>
          </p:nvSpPr>
          <p:spPr>
            <a:xfrm>
              <a:off x="53201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0" y="1"/>
                  </a:moveTo>
                  <a:lnTo>
                    <a:pt x="0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0"/>
            <p:cNvSpPr/>
            <p:nvPr/>
          </p:nvSpPr>
          <p:spPr>
            <a:xfrm>
              <a:off x="1718775" y="4396250"/>
              <a:ext cx="472875" cy="608200"/>
            </a:xfrm>
            <a:custGeom>
              <a:avLst/>
              <a:gdLst/>
              <a:ahLst/>
              <a:cxnLst/>
              <a:rect l="l" t="t" r="r" b="b"/>
              <a:pathLst>
                <a:path w="18915" h="24328" extrusionOk="0">
                  <a:moveTo>
                    <a:pt x="16494" y="16749"/>
                  </a:moveTo>
                  <a:lnTo>
                    <a:pt x="12992" y="21207"/>
                  </a:lnTo>
                  <a:lnTo>
                    <a:pt x="12992" y="16749"/>
                  </a:lnTo>
                  <a:close/>
                  <a:moveTo>
                    <a:pt x="17322" y="1593"/>
                  </a:moveTo>
                  <a:lnTo>
                    <a:pt x="17322" y="15157"/>
                  </a:lnTo>
                  <a:lnTo>
                    <a:pt x="12164" y="15157"/>
                  </a:lnTo>
                  <a:cubicBezTo>
                    <a:pt x="11718" y="15157"/>
                    <a:pt x="11400" y="15476"/>
                    <a:pt x="11400" y="15922"/>
                  </a:cubicBezTo>
                  <a:lnTo>
                    <a:pt x="11400" y="22672"/>
                  </a:lnTo>
                  <a:lnTo>
                    <a:pt x="1592" y="22672"/>
                  </a:lnTo>
                  <a:lnTo>
                    <a:pt x="1592" y="1593"/>
                  </a:lnTo>
                  <a:close/>
                  <a:moveTo>
                    <a:pt x="764" y="1"/>
                  </a:moveTo>
                  <a:cubicBezTo>
                    <a:pt x="319" y="1"/>
                    <a:pt x="0" y="383"/>
                    <a:pt x="0" y="828"/>
                  </a:cubicBezTo>
                  <a:lnTo>
                    <a:pt x="0" y="23500"/>
                  </a:lnTo>
                  <a:cubicBezTo>
                    <a:pt x="0" y="23946"/>
                    <a:pt x="319" y="24328"/>
                    <a:pt x="764" y="24328"/>
                  </a:cubicBezTo>
                  <a:lnTo>
                    <a:pt x="12164" y="24328"/>
                  </a:lnTo>
                  <a:cubicBezTo>
                    <a:pt x="12291" y="24328"/>
                    <a:pt x="12418" y="24264"/>
                    <a:pt x="12482" y="24200"/>
                  </a:cubicBezTo>
                  <a:cubicBezTo>
                    <a:pt x="12610" y="24137"/>
                    <a:pt x="12737" y="24073"/>
                    <a:pt x="12801" y="24009"/>
                  </a:cubicBezTo>
                  <a:lnTo>
                    <a:pt x="18787" y="16431"/>
                  </a:lnTo>
                  <a:cubicBezTo>
                    <a:pt x="18787" y="16367"/>
                    <a:pt x="18851" y="16304"/>
                    <a:pt x="18851" y="16240"/>
                  </a:cubicBezTo>
                  <a:lnTo>
                    <a:pt x="18851" y="16176"/>
                  </a:lnTo>
                  <a:cubicBezTo>
                    <a:pt x="18914" y="16113"/>
                    <a:pt x="18914" y="16049"/>
                    <a:pt x="18851" y="15985"/>
                  </a:cubicBezTo>
                  <a:lnTo>
                    <a:pt x="18914" y="828"/>
                  </a:lnTo>
                  <a:cubicBezTo>
                    <a:pt x="18914" y="383"/>
                    <a:pt x="18596" y="1"/>
                    <a:pt x="181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0"/>
            <p:cNvSpPr/>
            <p:nvPr/>
          </p:nvSpPr>
          <p:spPr>
            <a:xfrm>
              <a:off x="1817475" y="4498150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0"/>
            <p:cNvSpPr/>
            <p:nvPr/>
          </p:nvSpPr>
          <p:spPr>
            <a:xfrm>
              <a:off x="1817475" y="4574575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0"/>
            <p:cNvSpPr/>
            <p:nvPr/>
          </p:nvSpPr>
          <p:spPr>
            <a:xfrm>
              <a:off x="1817475" y="4650975"/>
              <a:ext cx="221325" cy="39850"/>
            </a:xfrm>
            <a:custGeom>
              <a:avLst/>
              <a:gdLst/>
              <a:ahLst/>
              <a:cxnLst/>
              <a:rect l="l" t="t" r="r" b="b"/>
              <a:pathLst>
                <a:path w="8853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8853" y="1593"/>
                  </a:lnTo>
                  <a:lnTo>
                    <a:pt x="88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0"/>
            <p:cNvSpPr/>
            <p:nvPr/>
          </p:nvSpPr>
          <p:spPr>
            <a:xfrm>
              <a:off x="6358150" y="2643350"/>
              <a:ext cx="401225" cy="445825"/>
            </a:xfrm>
            <a:custGeom>
              <a:avLst/>
              <a:gdLst/>
              <a:ahLst/>
              <a:cxnLst/>
              <a:rect l="l" t="t" r="r" b="b"/>
              <a:pathLst>
                <a:path w="16049" h="17833" extrusionOk="0">
                  <a:moveTo>
                    <a:pt x="8024" y="2166"/>
                  </a:moveTo>
                  <a:lnTo>
                    <a:pt x="14456" y="8216"/>
                  </a:lnTo>
                  <a:lnTo>
                    <a:pt x="14456" y="16240"/>
                  </a:lnTo>
                  <a:lnTo>
                    <a:pt x="11081" y="16240"/>
                  </a:lnTo>
                  <a:lnTo>
                    <a:pt x="11081" y="9872"/>
                  </a:lnTo>
                  <a:lnTo>
                    <a:pt x="4968" y="9872"/>
                  </a:lnTo>
                  <a:lnTo>
                    <a:pt x="4968" y="16240"/>
                  </a:lnTo>
                  <a:lnTo>
                    <a:pt x="1592" y="16240"/>
                  </a:lnTo>
                  <a:lnTo>
                    <a:pt x="1592" y="8216"/>
                  </a:lnTo>
                  <a:lnTo>
                    <a:pt x="8024" y="2166"/>
                  </a:lnTo>
                  <a:close/>
                  <a:moveTo>
                    <a:pt x="8024" y="1"/>
                  </a:moveTo>
                  <a:lnTo>
                    <a:pt x="0" y="7515"/>
                  </a:lnTo>
                  <a:lnTo>
                    <a:pt x="0" y="17832"/>
                  </a:lnTo>
                  <a:lnTo>
                    <a:pt x="6560" y="17832"/>
                  </a:lnTo>
                  <a:lnTo>
                    <a:pt x="6560" y="11464"/>
                  </a:lnTo>
                  <a:lnTo>
                    <a:pt x="9489" y="11464"/>
                  </a:lnTo>
                  <a:lnTo>
                    <a:pt x="9489" y="17832"/>
                  </a:lnTo>
                  <a:lnTo>
                    <a:pt x="16049" y="17832"/>
                  </a:lnTo>
                  <a:lnTo>
                    <a:pt x="16049" y="7515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0"/>
            <p:cNvSpPr/>
            <p:nvPr/>
          </p:nvSpPr>
          <p:spPr>
            <a:xfrm>
              <a:off x="3627700" y="319425"/>
              <a:ext cx="525400" cy="450050"/>
            </a:xfrm>
            <a:custGeom>
              <a:avLst/>
              <a:gdLst/>
              <a:ahLst/>
              <a:cxnLst/>
              <a:rect l="l" t="t" r="r" b="b"/>
              <a:pathLst>
                <a:path w="21016" h="18002" extrusionOk="0">
                  <a:moveTo>
                    <a:pt x="8980" y="1635"/>
                  </a:moveTo>
                  <a:cubicBezTo>
                    <a:pt x="15603" y="1635"/>
                    <a:pt x="18851" y="9595"/>
                    <a:pt x="14202" y="14244"/>
                  </a:cubicBezTo>
                  <a:cubicBezTo>
                    <a:pt x="12701" y="15745"/>
                    <a:pt x="10855" y="16416"/>
                    <a:pt x="9043" y="16416"/>
                  </a:cubicBezTo>
                  <a:cubicBezTo>
                    <a:pt x="5242" y="16416"/>
                    <a:pt x="1592" y="13464"/>
                    <a:pt x="1592" y="9022"/>
                  </a:cubicBezTo>
                  <a:cubicBezTo>
                    <a:pt x="1592" y="4883"/>
                    <a:pt x="4904" y="1635"/>
                    <a:pt x="8980" y="1635"/>
                  </a:cubicBezTo>
                  <a:close/>
                  <a:moveTo>
                    <a:pt x="9054" y="0"/>
                  </a:moveTo>
                  <a:cubicBezTo>
                    <a:pt x="4432" y="0"/>
                    <a:pt x="0" y="3593"/>
                    <a:pt x="0" y="9022"/>
                  </a:cubicBezTo>
                  <a:cubicBezTo>
                    <a:pt x="0" y="13926"/>
                    <a:pt x="4012" y="18001"/>
                    <a:pt x="8980" y="18001"/>
                  </a:cubicBezTo>
                  <a:cubicBezTo>
                    <a:pt x="17004" y="18001"/>
                    <a:pt x="21016" y="8322"/>
                    <a:pt x="15348" y="2654"/>
                  </a:cubicBezTo>
                  <a:cubicBezTo>
                    <a:pt x="13515" y="821"/>
                    <a:pt x="11263" y="0"/>
                    <a:pt x="9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0"/>
            <p:cNvSpPr/>
            <p:nvPr/>
          </p:nvSpPr>
          <p:spPr>
            <a:xfrm>
              <a:off x="3778950" y="401675"/>
              <a:ext cx="101900" cy="235650"/>
            </a:xfrm>
            <a:custGeom>
              <a:avLst/>
              <a:gdLst/>
              <a:ahLst/>
              <a:cxnLst/>
              <a:rect l="l" t="t" r="r" b="b"/>
              <a:pathLst>
                <a:path w="4076" h="9426" extrusionOk="0">
                  <a:moveTo>
                    <a:pt x="2484" y="1"/>
                  </a:moveTo>
                  <a:lnTo>
                    <a:pt x="2484" y="5668"/>
                  </a:lnTo>
                  <a:lnTo>
                    <a:pt x="0" y="8279"/>
                  </a:lnTo>
                  <a:lnTo>
                    <a:pt x="1146" y="9426"/>
                  </a:lnTo>
                  <a:lnTo>
                    <a:pt x="4076" y="6305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0"/>
            <p:cNvSpPr/>
            <p:nvPr/>
          </p:nvSpPr>
          <p:spPr>
            <a:xfrm>
              <a:off x="2650150" y="1654650"/>
              <a:ext cx="173550" cy="173575"/>
            </a:xfrm>
            <a:custGeom>
              <a:avLst/>
              <a:gdLst/>
              <a:ahLst/>
              <a:cxnLst/>
              <a:rect l="l" t="t" r="r" b="b"/>
              <a:pathLst>
                <a:path w="6942" h="6943" extrusionOk="0">
                  <a:moveTo>
                    <a:pt x="2675" y="1"/>
                  </a:moveTo>
                  <a:lnTo>
                    <a:pt x="2675" y="2676"/>
                  </a:lnTo>
                  <a:lnTo>
                    <a:pt x="0" y="2676"/>
                  </a:lnTo>
                  <a:lnTo>
                    <a:pt x="0" y="4268"/>
                  </a:lnTo>
                  <a:lnTo>
                    <a:pt x="2675" y="4268"/>
                  </a:lnTo>
                  <a:lnTo>
                    <a:pt x="2675" y="6942"/>
                  </a:lnTo>
                  <a:lnTo>
                    <a:pt x="4267" y="6942"/>
                  </a:lnTo>
                  <a:lnTo>
                    <a:pt x="4267" y="4268"/>
                  </a:lnTo>
                  <a:lnTo>
                    <a:pt x="6942" y="4268"/>
                  </a:lnTo>
                  <a:lnTo>
                    <a:pt x="6942" y="2676"/>
                  </a:lnTo>
                  <a:lnTo>
                    <a:pt x="4267" y="2676"/>
                  </a:lnTo>
                  <a:lnTo>
                    <a:pt x="42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0"/>
            <p:cNvSpPr/>
            <p:nvPr/>
          </p:nvSpPr>
          <p:spPr>
            <a:xfrm>
              <a:off x="1094650" y="26911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0"/>
            <p:cNvSpPr/>
            <p:nvPr/>
          </p:nvSpPr>
          <p:spPr>
            <a:xfrm>
              <a:off x="1723550" y="1665800"/>
              <a:ext cx="151275" cy="151275"/>
            </a:xfrm>
            <a:custGeom>
              <a:avLst/>
              <a:gdLst/>
              <a:ahLst/>
              <a:cxnLst/>
              <a:rect l="l" t="t" r="r" b="b"/>
              <a:pathLst>
                <a:path w="6051" h="6051" extrusionOk="0">
                  <a:moveTo>
                    <a:pt x="1146" y="1"/>
                  </a:moveTo>
                  <a:lnTo>
                    <a:pt x="0" y="1147"/>
                  </a:lnTo>
                  <a:lnTo>
                    <a:pt x="1911" y="3057"/>
                  </a:lnTo>
                  <a:lnTo>
                    <a:pt x="0" y="4904"/>
                  </a:lnTo>
                  <a:lnTo>
                    <a:pt x="1146" y="6051"/>
                  </a:lnTo>
                  <a:lnTo>
                    <a:pt x="3057" y="4140"/>
                  </a:lnTo>
                  <a:lnTo>
                    <a:pt x="4904" y="6051"/>
                  </a:lnTo>
                  <a:lnTo>
                    <a:pt x="6050" y="4904"/>
                  </a:lnTo>
                  <a:lnTo>
                    <a:pt x="4140" y="3057"/>
                  </a:lnTo>
                  <a:lnTo>
                    <a:pt x="6050" y="1147"/>
                  </a:lnTo>
                  <a:lnTo>
                    <a:pt x="4904" y="1"/>
                  </a:lnTo>
                  <a:lnTo>
                    <a:pt x="3057" y="1911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0"/>
            <p:cNvSpPr/>
            <p:nvPr/>
          </p:nvSpPr>
          <p:spPr>
            <a:xfrm>
              <a:off x="6334250" y="436700"/>
              <a:ext cx="149700" cy="151275"/>
            </a:xfrm>
            <a:custGeom>
              <a:avLst/>
              <a:gdLst/>
              <a:ahLst/>
              <a:cxnLst/>
              <a:rect l="l" t="t" r="r" b="b"/>
              <a:pathLst>
                <a:path w="5988" h="6051" extrusionOk="0">
                  <a:moveTo>
                    <a:pt x="1084" y="1"/>
                  </a:moveTo>
                  <a:lnTo>
                    <a:pt x="1" y="1147"/>
                  </a:lnTo>
                  <a:lnTo>
                    <a:pt x="1848" y="3057"/>
                  </a:lnTo>
                  <a:lnTo>
                    <a:pt x="1" y="4904"/>
                  </a:lnTo>
                  <a:lnTo>
                    <a:pt x="1084" y="6051"/>
                  </a:lnTo>
                  <a:lnTo>
                    <a:pt x="2994" y="4140"/>
                  </a:lnTo>
                  <a:lnTo>
                    <a:pt x="4905" y="6051"/>
                  </a:lnTo>
                  <a:lnTo>
                    <a:pt x="5987" y="4904"/>
                  </a:lnTo>
                  <a:lnTo>
                    <a:pt x="4140" y="3057"/>
                  </a:lnTo>
                  <a:lnTo>
                    <a:pt x="5987" y="1147"/>
                  </a:lnTo>
                  <a:lnTo>
                    <a:pt x="4905" y="1"/>
                  </a:lnTo>
                  <a:lnTo>
                    <a:pt x="2994" y="1911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0"/>
            <p:cNvSpPr/>
            <p:nvPr/>
          </p:nvSpPr>
          <p:spPr>
            <a:xfrm>
              <a:off x="6866025" y="2581250"/>
              <a:ext cx="149675" cy="151275"/>
            </a:xfrm>
            <a:custGeom>
              <a:avLst/>
              <a:gdLst/>
              <a:ahLst/>
              <a:cxnLst/>
              <a:rect l="l" t="t" r="r" b="b"/>
              <a:pathLst>
                <a:path w="5987" h="6051" extrusionOk="0">
                  <a:moveTo>
                    <a:pt x="1083" y="1"/>
                  </a:moveTo>
                  <a:lnTo>
                    <a:pt x="0" y="1147"/>
                  </a:lnTo>
                  <a:lnTo>
                    <a:pt x="1847" y="3058"/>
                  </a:lnTo>
                  <a:lnTo>
                    <a:pt x="0" y="4905"/>
                  </a:lnTo>
                  <a:lnTo>
                    <a:pt x="1083" y="6051"/>
                  </a:lnTo>
                  <a:lnTo>
                    <a:pt x="2994" y="4140"/>
                  </a:lnTo>
                  <a:lnTo>
                    <a:pt x="4840" y="6051"/>
                  </a:lnTo>
                  <a:lnTo>
                    <a:pt x="5987" y="4905"/>
                  </a:lnTo>
                  <a:lnTo>
                    <a:pt x="4076" y="3058"/>
                  </a:lnTo>
                  <a:lnTo>
                    <a:pt x="5987" y="1147"/>
                  </a:lnTo>
                  <a:lnTo>
                    <a:pt x="4840" y="1"/>
                  </a:lnTo>
                  <a:lnTo>
                    <a:pt x="2994" y="1911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0"/>
            <p:cNvSpPr/>
            <p:nvPr/>
          </p:nvSpPr>
          <p:spPr>
            <a:xfrm>
              <a:off x="1094650" y="29713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0"/>
            <p:cNvSpPr/>
            <p:nvPr/>
          </p:nvSpPr>
          <p:spPr>
            <a:xfrm>
              <a:off x="2409725" y="1654650"/>
              <a:ext cx="171975" cy="173575"/>
            </a:xfrm>
            <a:custGeom>
              <a:avLst/>
              <a:gdLst/>
              <a:ahLst/>
              <a:cxnLst/>
              <a:rect l="l" t="t" r="r" b="b"/>
              <a:pathLst>
                <a:path w="6879" h="6943" extrusionOk="0">
                  <a:moveTo>
                    <a:pt x="2612" y="1"/>
                  </a:moveTo>
                  <a:lnTo>
                    <a:pt x="2612" y="2676"/>
                  </a:lnTo>
                  <a:lnTo>
                    <a:pt x="1" y="2676"/>
                  </a:lnTo>
                  <a:lnTo>
                    <a:pt x="1" y="4268"/>
                  </a:lnTo>
                  <a:lnTo>
                    <a:pt x="2612" y="4268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8"/>
                  </a:lnTo>
                  <a:lnTo>
                    <a:pt x="6879" y="4268"/>
                  </a:lnTo>
                  <a:lnTo>
                    <a:pt x="6879" y="2676"/>
                  </a:lnTo>
                  <a:lnTo>
                    <a:pt x="4204" y="2676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0"/>
            <p:cNvSpPr/>
            <p:nvPr/>
          </p:nvSpPr>
          <p:spPr>
            <a:xfrm>
              <a:off x="4450800" y="4440825"/>
              <a:ext cx="1246650" cy="250000"/>
            </a:xfrm>
            <a:custGeom>
              <a:avLst/>
              <a:gdLst/>
              <a:ahLst/>
              <a:cxnLst/>
              <a:rect l="l" t="t" r="r" b="b"/>
              <a:pathLst>
                <a:path w="49866" h="10000" extrusionOk="0">
                  <a:moveTo>
                    <a:pt x="38975" y="1529"/>
                  </a:moveTo>
                  <a:lnTo>
                    <a:pt x="38975" y="4140"/>
                  </a:lnTo>
                  <a:lnTo>
                    <a:pt x="13438" y="4140"/>
                  </a:lnTo>
                  <a:lnTo>
                    <a:pt x="13438" y="1529"/>
                  </a:lnTo>
                  <a:close/>
                  <a:moveTo>
                    <a:pt x="40568" y="2039"/>
                  </a:moveTo>
                  <a:lnTo>
                    <a:pt x="43943" y="3758"/>
                  </a:lnTo>
                  <a:lnTo>
                    <a:pt x="43943" y="6114"/>
                  </a:lnTo>
                  <a:lnTo>
                    <a:pt x="40568" y="7834"/>
                  </a:lnTo>
                  <a:lnTo>
                    <a:pt x="40568" y="2039"/>
                  </a:lnTo>
                  <a:close/>
                  <a:moveTo>
                    <a:pt x="38975" y="5732"/>
                  </a:moveTo>
                  <a:lnTo>
                    <a:pt x="38975" y="8343"/>
                  </a:lnTo>
                  <a:lnTo>
                    <a:pt x="13438" y="8343"/>
                  </a:lnTo>
                  <a:lnTo>
                    <a:pt x="13438" y="5732"/>
                  </a:lnTo>
                  <a:close/>
                  <a:moveTo>
                    <a:pt x="3694" y="1"/>
                  </a:moveTo>
                  <a:cubicBezTo>
                    <a:pt x="1657" y="1"/>
                    <a:pt x="1" y="1593"/>
                    <a:pt x="1" y="3631"/>
                  </a:cubicBezTo>
                  <a:lnTo>
                    <a:pt x="1" y="6305"/>
                  </a:lnTo>
                  <a:cubicBezTo>
                    <a:pt x="1" y="8343"/>
                    <a:pt x="1657" y="9999"/>
                    <a:pt x="3694" y="9999"/>
                  </a:cubicBezTo>
                  <a:lnTo>
                    <a:pt x="39803" y="9999"/>
                  </a:lnTo>
                  <a:cubicBezTo>
                    <a:pt x="39931" y="9999"/>
                    <a:pt x="40058" y="9935"/>
                    <a:pt x="40122" y="9872"/>
                  </a:cubicBezTo>
                  <a:lnTo>
                    <a:pt x="49865" y="4968"/>
                  </a:lnTo>
                  <a:lnTo>
                    <a:pt x="40122" y="64"/>
                  </a:lnTo>
                  <a:cubicBezTo>
                    <a:pt x="40058" y="1"/>
                    <a:pt x="39931" y="1"/>
                    <a:pt x="39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0"/>
            <p:cNvSpPr/>
            <p:nvPr/>
          </p:nvSpPr>
          <p:spPr>
            <a:xfrm>
              <a:off x="3118225" y="1673750"/>
              <a:ext cx="1514100" cy="135375"/>
            </a:xfrm>
            <a:custGeom>
              <a:avLst/>
              <a:gdLst/>
              <a:ahLst/>
              <a:cxnLst/>
              <a:rect l="l" t="t" r="r" b="b"/>
              <a:pathLst>
                <a:path w="60564" h="5415" extrusionOk="0">
                  <a:moveTo>
                    <a:pt x="55851" y="1"/>
                  </a:moveTo>
                  <a:lnTo>
                    <a:pt x="55851" y="1912"/>
                  </a:lnTo>
                  <a:lnTo>
                    <a:pt x="1083" y="1912"/>
                  </a:lnTo>
                  <a:cubicBezTo>
                    <a:pt x="0" y="1912"/>
                    <a:pt x="0" y="3504"/>
                    <a:pt x="1083" y="3504"/>
                  </a:cubicBezTo>
                  <a:lnTo>
                    <a:pt x="55851" y="3504"/>
                  </a:lnTo>
                  <a:lnTo>
                    <a:pt x="55851" y="5414"/>
                  </a:lnTo>
                  <a:lnTo>
                    <a:pt x="60564" y="2676"/>
                  </a:lnTo>
                  <a:lnTo>
                    <a:pt x="558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0"/>
            <p:cNvSpPr/>
            <p:nvPr/>
          </p:nvSpPr>
          <p:spPr>
            <a:xfrm>
              <a:off x="1349400" y="323650"/>
              <a:ext cx="2101600" cy="616175"/>
            </a:xfrm>
            <a:custGeom>
              <a:avLst/>
              <a:gdLst/>
              <a:ahLst/>
              <a:cxnLst/>
              <a:rect l="l" t="t" r="r" b="b"/>
              <a:pathLst>
                <a:path w="84064" h="24647" extrusionOk="0">
                  <a:moveTo>
                    <a:pt x="23563" y="1"/>
                  </a:moveTo>
                  <a:lnTo>
                    <a:pt x="23563" y="2357"/>
                  </a:lnTo>
                  <a:lnTo>
                    <a:pt x="7897" y="2357"/>
                  </a:lnTo>
                  <a:cubicBezTo>
                    <a:pt x="3503" y="2357"/>
                    <a:pt x="0" y="5860"/>
                    <a:pt x="0" y="10254"/>
                  </a:cubicBezTo>
                  <a:lnTo>
                    <a:pt x="0" y="23882"/>
                  </a:lnTo>
                  <a:cubicBezTo>
                    <a:pt x="0" y="24265"/>
                    <a:pt x="383" y="24647"/>
                    <a:pt x="828" y="24647"/>
                  </a:cubicBezTo>
                  <a:cubicBezTo>
                    <a:pt x="1274" y="24647"/>
                    <a:pt x="1593" y="24265"/>
                    <a:pt x="1593" y="23882"/>
                  </a:cubicBezTo>
                  <a:lnTo>
                    <a:pt x="1593" y="10190"/>
                  </a:lnTo>
                  <a:cubicBezTo>
                    <a:pt x="1593" y="6751"/>
                    <a:pt x="4395" y="3949"/>
                    <a:pt x="7897" y="3949"/>
                  </a:cubicBezTo>
                  <a:lnTo>
                    <a:pt x="23563" y="3949"/>
                  </a:lnTo>
                  <a:lnTo>
                    <a:pt x="23563" y="6369"/>
                  </a:lnTo>
                  <a:lnTo>
                    <a:pt x="29868" y="6369"/>
                  </a:lnTo>
                  <a:lnTo>
                    <a:pt x="29868" y="3949"/>
                  </a:lnTo>
                  <a:lnTo>
                    <a:pt x="79414" y="3949"/>
                  </a:lnTo>
                  <a:lnTo>
                    <a:pt x="79414" y="5860"/>
                  </a:lnTo>
                  <a:lnTo>
                    <a:pt x="84063" y="3185"/>
                  </a:lnTo>
                  <a:lnTo>
                    <a:pt x="79414" y="447"/>
                  </a:lnTo>
                  <a:lnTo>
                    <a:pt x="79414" y="2357"/>
                  </a:lnTo>
                  <a:lnTo>
                    <a:pt x="29868" y="2357"/>
                  </a:lnTo>
                  <a:lnTo>
                    <a:pt x="298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0"/>
            <p:cNvSpPr/>
            <p:nvPr/>
          </p:nvSpPr>
          <p:spPr>
            <a:xfrm>
              <a:off x="5823200" y="713725"/>
              <a:ext cx="843825" cy="1111300"/>
            </a:xfrm>
            <a:custGeom>
              <a:avLst/>
              <a:gdLst/>
              <a:ahLst/>
              <a:cxnLst/>
              <a:rect l="l" t="t" r="r" b="b"/>
              <a:pathLst>
                <a:path w="33753" h="44452" extrusionOk="0">
                  <a:moveTo>
                    <a:pt x="0" y="1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3885"/>
                  </a:lnTo>
                  <a:lnTo>
                    <a:pt x="24264" y="3885"/>
                  </a:lnTo>
                  <a:cubicBezTo>
                    <a:pt x="27576" y="3885"/>
                    <a:pt x="30250" y="6560"/>
                    <a:pt x="30314" y="9935"/>
                  </a:cubicBezTo>
                  <a:lnTo>
                    <a:pt x="30314" y="39803"/>
                  </a:lnTo>
                  <a:lnTo>
                    <a:pt x="28403" y="39803"/>
                  </a:lnTo>
                  <a:lnTo>
                    <a:pt x="31078" y="44452"/>
                  </a:lnTo>
                  <a:lnTo>
                    <a:pt x="33753" y="39803"/>
                  </a:lnTo>
                  <a:lnTo>
                    <a:pt x="31906" y="39803"/>
                  </a:lnTo>
                  <a:lnTo>
                    <a:pt x="31906" y="9935"/>
                  </a:lnTo>
                  <a:cubicBezTo>
                    <a:pt x="31842" y="5796"/>
                    <a:pt x="28467" y="2357"/>
                    <a:pt x="24264" y="2357"/>
                  </a:cubicBezTo>
                  <a:lnTo>
                    <a:pt x="6305" y="2357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0"/>
            <p:cNvSpPr/>
            <p:nvPr/>
          </p:nvSpPr>
          <p:spPr>
            <a:xfrm>
              <a:off x="924300" y="661175"/>
              <a:ext cx="135350" cy="314875"/>
            </a:xfrm>
            <a:custGeom>
              <a:avLst/>
              <a:gdLst/>
              <a:ahLst/>
              <a:cxnLst/>
              <a:rect l="l" t="t" r="r" b="b"/>
              <a:pathLst>
                <a:path w="5414" h="12595" extrusionOk="0">
                  <a:moveTo>
                    <a:pt x="2676" y="1"/>
                  </a:moveTo>
                  <a:lnTo>
                    <a:pt x="1" y="4714"/>
                  </a:lnTo>
                  <a:lnTo>
                    <a:pt x="1911" y="4714"/>
                  </a:lnTo>
                  <a:lnTo>
                    <a:pt x="1911" y="11783"/>
                  </a:lnTo>
                  <a:cubicBezTo>
                    <a:pt x="1911" y="12324"/>
                    <a:pt x="2309" y="12594"/>
                    <a:pt x="2707" y="12594"/>
                  </a:cubicBezTo>
                  <a:cubicBezTo>
                    <a:pt x="3105" y="12594"/>
                    <a:pt x="3503" y="12324"/>
                    <a:pt x="3503" y="11783"/>
                  </a:cubicBezTo>
                  <a:lnTo>
                    <a:pt x="3503" y="4714"/>
                  </a:lnTo>
                  <a:lnTo>
                    <a:pt x="5414" y="4714"/>
                  </a:lnTo>
                  <a:lnTo>
                    <a:pt x="26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0"/>
            <p:cNvSpPr/>
            <p:nvPr/>
          </p:nvSpPr>
          <p:spPr>
            <a:xfrm>
              <a:off x="1782450" y="3907475"/>
              <a:ext cx="135350" cy="315250"/>
            </a:xfrm>
            <a:custGeom>
              <a:avLst/>
              <a:gdLst/>
              <a:ahLst/>
              <a:cxnLst/>
              <a:rect l="l" t="t" r="r" b="b"/>
              <a:pathLst>
                <a:path w="5414" h="12610" extrusionOk="0">
                  <a:moveTo>
                    <a:pt x="2739" y="1"/>
                  </a:moveTo>
                  <a:cubicBezTo>
                    <a:pt x="2293" y="1"/>
                    <a:pt x="1911" y="383"/>
                    <a:pt x="1911" y="828"/>
                  </a:cubicBezTo>
                  <a:lnTo>
                    <a:pt x="1911" y="7897"/>
                  </a:lnTo>
                  <a:lnTo>
                    <a:pt x="0" y="7897"/>
                  </a:lnTo>
                  <a:lnTo>
                    <a:pt x="2739" y="12610"/>
                  </a:lnTo>
                  <a:lnTo>
                    <a:pt x="5414" y="7897"/>
                  </a:lnTo>
                  <a:lnTo>
                    <a:pt x="3503" y="7897"/>
                  </a:lnTo>
                  <a:lnTo>
                    <a:pt x="3503" y="828"/>
                  </a:lnTo>
                  <a:cubicBezTo>
                    <a:pt x="3503" y="383"/>
                    <a:pt x="3121" y="1"/>
                    <a:pt x="2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0"/>
            <p:cNvSpPr/>
            <p:nvPr/>
          </p:nvSpPr>
          <p:spPr>
            <a:xfrm>
              <a:off x="1113775" y="661175"/>
              <a:ext cx="133750" cy="314875"/>
            </a:xfrm>
            <a:custGeom>
              <a:avLst/>
              <a:gdLst/>
              <a:ahLst/>
              <a:cxnLst/>
              <a:rect l="l" t="t" r="r" b="b"/>
              <a:pathLst>
                <a:path w="5350" h="12595" extrusionOk="0">
                  <a:moveTo>
                    <a:pt x="2675" y="1"/>
                  </a:moveTo>
                  <a:lnTo>
                    <a:pt x="0" y="4714"/>
                  </a:lnTo>
                  <a:lnTo>
                    <a:pt x="1911" y="4714"/>
                  </a:lnTo>
                  <a:lnTo>
                    <a:pt x="1847" y="11783"/>
                  </a:lnTo>
                  <a:cubicBezTo>
                    <a:pt x="1847" y="12324"/>
                    <a:pt x="2245" y="12594"/>
                    <a:pt x="2643" y="12594"/>
                  </a:cubicBezTo>
                  <a:cubicBezTo>
                    <a:pt x="3041" y="12594"/>
                    <a:pt x="3439" y="12324"/>
                    <a:pt x="3439" y="11783"/>
                  </a:cubicBezTo>
                  <a:lnTo>
                    <a:pt x="3439" y="4714"/>
                  </a:lnTo>
                  <a:lnTo>
                    <a:pt x="5350" y="4714"/>
                  </a:lnTo>
                  <a:lnTo>
                    <a:pt x="2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0"/>
            <p:cNvSpPr/>
            <p:nvPr/>
          </p:nvSpPr>
          <p:spPr>
            <a:xfrm>
              <a:off x="1782450" y="2181650"/>
              <a:ext cx="135350" cy="1668525"/>
            </a:xfrm>
            <a:custGeom>
              <a:avLst/>
              <a:gdLst/>
              <a:ahLst/>
              <a:cxnLst/>
              <a:rect l="l" t="t" r="r" b="b"/>
              <a:pathLst>
                <a:path w="5414" h="66741" extrusionOk="0">
                  <a:moveTo>
                    <a:pt x="2739" y="0"/>
                  </a:moveTo>
                  <a:lnTo>
                    <a:pt x="0" y="4649"/>
                  </a:lnTo>
                  <a:lnTo>
                    <a:pt x="1911" y="4649"/>
                  </a:lnTo>
                  <a:lnTo>
                    <a:pt x="1911" y="65977"/>
                  </a:lnTo>
                  <a:cubicBezTo>
                    <a:pt x="1911" y="66486"/>
                    <a:pt x="2309" y="66741"/>
                    <a:pt x="2707" y="66741"/>
                  </a:cubicBezTo>
                  <a:cubicBezTo>
                    <a:pt x="3105" y="66741"/>
                    <a:pt x="3503" y="66486"/>
                    <a:pt x="3503" y="65977"/>
                  </a:cubicBezTo>
                  <a:lnTo>
                    <a:pt x="3503" y="4649"/>
                  </a:lnTo>
                  <a:lnTo>
                    <a:pt x="5414" y="4649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0"/>
            <p:cNvSpPr/>
            <p:nvPr/>
          </p:nvSpPr>
          <p:spPr>
            <a:xfrm>
              <a:off x="5576425" y="4885025"/>
              <a:ext cx="1047625" cy="159225"/>
            </a:xfrm>
            <a:custGeom>
              <a:avLst/>
              <a:gdLst/>
              <a:ahLst/>
              <a:cxnLst/>
              <a:rect l="l" t="t" r="r" b="b"/>
              <a:pathLst>
                <a:path w="41905" h="6369" extrusionOk="0">
                  <a:moveTo>
                    <a:pt x="25092" y="1"/>
                  </a:moveTo>
                  <a:lnTo>
                    <a:pt x="25092" y="2357"/>
                  </a:lnTo>
                  <a:lnTo>
                    <a:pt x="1019" y="2357"/>
                  </a:lnTo>
                  <a:cubicBezTo>
                    <a:pt x="0" y="2357"/>
                    <a:pt x="0" y="3949"/>
                    <a:pt x="1019" y="3949"/>
                  </a:cubicBezTo>
                  <a:lnTo>
                    <a:pt x="25092" y="3949"/>
                  </a:lnTo>
                  <a:lnTo>
                    <a:pt x="25092" y="6369"/>
                  </a:lnTo>
                  <a:lnTo>
                    <a:pt x="31397" y="6369"/>
                  </a:lnTo>
                  <a:lnTo>
                    <a:pt x="31397" y="3949"/>
                  </a:lnTo>
                  <a:lnTo>
                    <a:pt x="37256" y="3949"/>
                  </a:lnTo>
                  <a:lnTo>
                    <a:pt x="37256" y="5859"/>
                  </a:lnTo>
                  <a:lnTo>
                    <a:pt x="41904" y="3185"/>
                  </a:lnTo>
                  <a:lnTo>
                    <a:pt x="37256" y="446"/>
                  </a:lnTo>
                  <a:lnTo>
                    <a:pt x="37256" y="2357"/>
                  </a:lnTo>
                  <a:lnTo>
                    <a:pt x="31397" y="2357"/>
                  </a:lnTo>
                  <a:lnTo>
                    <a:pt x="31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0"/>
            <p:cNvSpPr/>
            <p:nvPr/>
          </p:nvSpPr>
          <p:spPr>
            <a:xfrm>
              <a:off x="5523875" y="5074475"/>
              <a:ext cx="1100175" cy="157650"/>
            </a:xfrm>
            <a:custGeom>
              <a:avLst/>
              <a:gdLst/>
              <a:ahLst/>
              <a:cxnLst/>
              <a:rect l="l" t="t" r="r" b="b"/>
              <a:pathLst>
                <a:path w="44007" h="6306" extrusionOk="0">
                  <a:moveTo>
                    <a:pt x="1" y="1"/>
                  </a:moveTo>
                  <a:lnTo>
                    <a:pt x="1" y="6306"/>
                  </a:lnTo>
                  <a:lnTo>
                    <a:pt x="6306" y="6306"/>
                  </a:lnTo>
                  <a:lnTo>
                    <a:pt x="6306" y="3949"/>
                  </a:lnTo>
                  <a:lnTo>
                    <a:pt x="39358" y="3949"/>
                  </a:lnTo>
                  <a:lnTo>
                    <a:pt x="39358" y="5860"/>
                  </a:lnTo>
                  <a:lnTo>
                    <a:pt x="44006" y="3121"/>
                  </a:lnTo>
                  <a:lnTo>
                    <a:pt x="39358" y="447"/>
                  </a:lnTo>
                  <a:lnTo>
                    <a:pt x="39358" y="2357"/>
                  </a:lnTo>
                  <a:lnTo>
                    <a:pt x="6306" y="2357"/>
                  </a:lnTo>
                  <a:lnTo>
                    <a:pt x="63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2408625" y="5020350"/>
              <a:ext cx="1230225" cy="393850"/>
            </a:xfrm>
            <a:custGeom>
              <a:avLst/>
              <a:gdLst/>
              <a:ahLst/>
              <a:cxnLst/>
              <a:rect l="l" t="t" r="r" b="b"/>
              <a:pathLst>
                <a:path w="49209" h="15754" extrusionOk="0">
                  <a:moveTo>
                    <a:pt x="46534" y="1"/>
                  </a:moveTo>
                  <a:lnTo>
                    <a:pt x="43796" y="4650"/>
                  </a:lnTo>
                  <a:lnTo>
                    <a:pt x="45706" y="4650"/>
                  </a:lnTo>
                  <a:lnTo>
                    <a:pt x="45706" y="8725"/>
                  </a:lnTo>
                  <a:cubicBezTo>
                    <a:pt x="45706" y="10381"/>
                    <a:pt x="44369" y="11719"/>
                    <a:pt x="42713" y="11719"/>
                  </a:cubicBezTo>
                  <a:lnTo>
                    <a:pt x="32651" y="11719"/>
                  </a:lnTo>
                  <a:lnTo>
                    <a:pt x="32651" y="9235"/>
                  </a:lnTo>
                  <a:lnTo>
                    <a:pt x="26346" y="9235"/>
                  </a:lnTo>
                  <a:lnTo>
                    <a:pt x="26346" y="11719"/>
                  </a:lnTo>
                  <a:lnTo>
                    <a:pt x="6859" y="11719"/>
                  </a:lnTo>
                  <a:cubicBezTo>
                    <a:pt x="6497" y="9847"/>
                    <a:pt x="5018" y="8948"/>
                    <a:pt x="3536" y="8948"/>
                  </a:cubicBezTo>
                  <a:cubicBezTo>
                    <a:pt x="1892" y="8948"/>
                    <a:pt x="243" y="10054"/>
                    <a:pt x="109" y="12164"/>
                  </a:cubicBezTo>
                  <a:cubicBezTo>
                    <a:pt x="0" y="14441"/>
                    <a:pt x="1778" y="15754"/>
                    <a:pt x="3558" y="15754"/>
                  </a:cubicBezTo>
                  <a:cubicBezTo>
                    <a:pt x="4915" y="15754"/>
                    <a:pt x="6272" y="14991"/>
                    <a:pt x="6795" y="13311"/>
                  </a:cubicBezTo>
                  <a:lnTo>
                    <a:pt x="26346" y="13311"/>
                  </a:lnTo>
                  <a:lnTo>
                    <a:pt x="26346" y="15540"/>
                  </a:lnTo>
                  <a:lnTo>
                    <a:pt x="32651" y="15540"/>
                  </a:lnTo>
                  <a:lnTo>
                    <a:pt x="32651" y="13311"/>
                  </a:lnTo>
                  <a:lnTo>
                    <a:pt x="42650" y="13311"/>
                  </a:lnTo>
                  <a:cubicBezTo>
                    <a:pt x="45261" y="13311"/>
                    <a:pt x="47298" y="11273"/>
                    <a:pt x="47298" y="8725"/>
                  </a:cubicBezTo>
                  <a:lnTo>
                    <a:pt x="47298" y="4650"/>
                  </a:lnTo>
                  <a:lnTo>
                    <a:pt x="49209" y="4650"/>
                  </a:lnTo>
                  <a:lnTo>
                    <a:pt x="465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819225" y="28312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522" y="0"/>
                  </a:moveTo>
                  <a:cubicBezTo>
                    <a:pt x="1465" y="0"/>
                    <a:pt x="1" y="3630"/>
                    <a:pt x="2102" y="5732"/>
                  </a:cubicBezTo>
                  <a:cubicBezTo>
                    <a:pt x="2805" y="6414"/>
                    <a:pt x="3663" y="6721"/>
                    <a:pt x="4501" y="6721"/>
                  </a:cubicBezTo>
                  <a:cubicBezTo>
                    <a:pt x="6242" y="6721"/>
                    <a:pt x="7897" y="5396"/>
                    <a:pt x="7897" y="3375"/>
                  </a:cubicBezTo>
                  <a:cubicBezTo>
                    <a:pt x="7897" y="1465"/>
                    <a:pt x="6369" y="0"/>
                    <a:pt x="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0"/>
            <p:cNvSpPr/>
            <p:nvPr/>
          </p:nvSpPr>
          <p:spPr>
            <a:xfrm>
              <a:off x="860625" y="1842525"/>
              <a:ext cx="619350" cy="135350"/>
            </a:xfrm>
            <a:custGeom>
              <a:avLst/>
              <a:gdLst/>
              <a:ahLst/>
              <a:cxnLst/>
              <a:rect l="l" t="t" r="r" b="b"/>
              <a:pathLst>
                <a:path w="24774" h="5414" extrusionOk="0">
                  <a:moveTo>
                    <a:pt x="4713" y="0"/>
                  </a:moveTo>
                  <a:lnTo>
                    <a:pt x="0" y="2739"/>
                  </a:lnTo>
                  <a:lnTo>
                    <a:pt x="4713" y="5414"/>
                  </a:lnTo>
                  <a:lnTo>
                    <a:pt x="4713" y="3503"/>
                  </a:lnTo>
                  <a:lnTo>
                    <a:pt x="23946" y="3503"/>
                  </a:lnTo>
                  <a:cubicBezTo>
                    <a:pt x="24391" y="3503"/>
                    <a:pt x="24774" y="3185"/>
                    <a:pt x="24774" y="2739"/>
                  </a:cubicBezTo>
                  <a:cubicBezTo>
                    <a:pt x="24774" y="2293"/>
                    <a:pt x="24391" y="1911"/>
                    <a:pt x="23946" y="1911"/>
                  </a:cubicBezTo>
                  <a:lnTo>
                    <a:pt x="4713" y="1911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0"/>
            <p:cNvSpPr/>
            <p:nvPr/>
          </p:nvSpPr>
          <p:spPr>
            <a:xfrm>
              <a:off x="6060425" y="4273650"/>
              <a:ext cx="627300" cy="495175"/>
            </a:xfrm>
            <a:custGeom>
              <a:avLst/>
              <a:gdLst/>
              <a:ahLst/>
              <a:cxnLst/>
              <a:rect l="l" t="t" r="r" b="b"/>
              <a:pathLst>
                <a:path w="25092" h="19807" extrusionOk="0">
                  <a:moveTo>
                    <a:pt x="5031" y="1"/>
                  </a:moveTo>
                  <a:cubicBezTo>
                    <a:pt x="2229" y="1"/>
                    <a:pt x="0" y="2230"/>
                    <a:pt x="0" y="5032"/>
                  </a:cubicBezTo>
                  <a:lnTo>
                    <a:pt x="0" y="14776"/>
                  </a:lnTo>
                  <a:cubicBezTo>
                    <a:pt x="0" y="17578"/>
                    <a:pt x="2229" y="19807"/>
                    <a:pt x="5031" y="19807"/>
                  </a:cubicBezTo>
                  <a:lnTo>
                    <a:pt x="20124" y="19807"/>
                  </a:lnTo>
                  <a:cubicBezTo>
                    <a:pt x="22863" y="19807"/>
                    <a:pt x="25092" y="17578"/>
                    <a:pt x="25092" y="14776"/>
                  </a:cubicBezTo>
                  <a:lnTo>
                    <a:pt x="25092" y="5032"/>
                  </a:lnTo>
                  <a:cubicBezTo>
                    <a:pt x="25092" y="2230"/>
                    <a:pt x="22863" y="1"/>
                    <a:pt x="20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0"/>
            <p:cNvSpPr/>
            <p:nvPr/>
          </p:nvSpPr>
          <p:spPr>
            <a:xfrm>
              <a:off x="6033350" y="2694300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0"/>
            <p:cNvSpPr/>
            <p:nvPr/>
          </p:nvSpPr>
          <p:spPr>
            <a:xfrm>
              <a:off x="6162325" y="2694300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0"/>
            <p:cNvSpPr/>
            <p:nvPr/>
          </p:nvSpPr>
          <p:spPr>
            <a:xfrm>
              <a:off x="6033350" y="2820075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6162325" y="2820075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0"/>
            <p:cNvSpPr/>
            <p:nvPr/>
          </p:nvSpPr>
          <p:spPr>
            <a:xfrm>
              <a:off x="6076350" y="3681400"/>
              <a:ext cx="176750" cy="455375"/>
            </a:xfrm>
            <a:custGeom>
              <a:avLst/>
              <a:gdLst/>
              <a:ahLst/>
              <a:cxnLst/>
              <a:rect l="l" t="t" r="r" b="b"/>
              <a:pathLst>
                <a:path w="7070" h="18215" extrusionOk="0">
                  <a:moveTo>
                    <a:pt x="0" y="0"/>
                  </a:moveTo>
                  <a:cubicBezTo>
                    <a:pt x="0" y="2866"/>
                    <a:pt x="1911" y="4777"/>
                    <a:pt x="3503" y="6305"/>
                  </a:cubicBezTo>
                  <a:cubicBezTo>
                    <a:pt x="4522" y="7324"/>
                    <a:pt x="5413" y="8279"/>
                    <a:pt x="5541" y="9107"/>
                  </a:cubicBezTo>
                  <a:cubicBezTo>
                    <a:pt x="5413" y="9935"/>
                    <a:pt x="4522" y="10890"/>
                    <a:pt x="3503" y="11846"/>
                  </a:cubicBezTo>
                  <a:cubicBezTo>
                    <a:pt x="1911" y="13438"/>
                    <a:pt x="0" y="15348"/>
                    <a:pt x="0" y="18214"/>
                  </a:cubicBezTo>
                  <a:lnTo>
                    <a:pt x="1592" y="18214"/>
                  </a:lnTo>
                  <a:cubicBezTo>
                    <a:pt x="1592" y="16049"/>
                    <a:pt x="3121" y="14520"/>
                    <a:pt x="4585" y="13056"/>
                  </a:cubicBezTo>
                  <a:cubicBezTo>
                    <a:pt x="5859" y="11846"/>
                    <a:pt x="7005" y="10636"/>
                    <a:pt x="7069" y="9235"/>
                  </a:cubicBezTo>
                  <a:lnTo>
                    <a:pt x="7069" y="9107"/>
                  </a:lnTo>
                  <a:lnTo>
                    <a:pt x="7069" y="9044"/>
                  </a:lnTo>
                  <a:cubicBezTo>
                    <a:pt x="7005" y="7579"/>
                    <a:pt x="5859" y="6433"/>
                    <a:pt x="4585" y="5223"/>
                  </a:cubicBezTo>
                  <a:cubicBezTo>
                    <a:pt x="3121" y="3694"/>
                    <a:pt x="1592" y="2166"/>
                    <a:pt x="15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0"/>
            <p:cNvSpPr/>
            <p:nvPr/>
          </p:nvSpPr>
          <p:spPr>
            <a:xfrm>
              <a:off x="6270575" y="3679800"/>
              <a:ext cx="178350" cy="456975"/>
            </a:xfrm>
            <a:custGeom>
              <a:avLst/>
              <a:gdLst/>
              <a:ahLst/>
              <a:cxnLst/>
              <a:rect l="l" t="t" r="r" b="b"/>
              <a:pathLst>
                <a:path w="7134" h="18279" extrusionOk="0">
                  <a:moveTo>
                    <a:pt x="5541" y="1"/>
                  </a:moveTo>
                  <a:cubicBezTo>
                    <a:pt x="5541" y="2230"/>
                    <a:pt x="4013" y="3758"/>
                    <a:pt x="2484" y="5223"/>
                  </a:cubicBezTo>
                  <a:cubicBezTo>
                    <a:pt x="1274" y="6433"/>
                    <a:pt x="128" y="7643"/>
                    <a:pt x="1" y="9044"/>
                  </a:cubicBezTo>
                  <a:lnTo>
                    <a:pt x="1" y="9171"/>
                  </a:lnTo>
                  <a:lnTo>
                    <a:pt x="1" y="9235"/>
                  </a:lnTo>
                  <a:cubicBezTo>
                    <a:pt x="128" y="10700"/>
                    <a:pt x="1274" y="11846"/>
                    <a:pt x="2484" y="13056"/>
                  </a:cubicBezTo>
                  <a:cubicBezTo>
                    <a:pt x="4013" y="14521"/>
                    <a:pt x="5541" y="16113"/>
                    <a:pt x="5541" y="18278"/>
                  </a:cubicBezTo>
                  <a:lnTo>
                    <a:pt x="7133" y="18278"/>
                  </a:lnTo>
                  <a:cubicBezTo>
                    <a:pt x="7133" y="15412"/>
                    <a:pt x="5159" y="13502"/>
                    <a:pt x="3631" y="11910"/>
                  </a:cubicBezTo>
                  <a:cubicBezTo>
                    <a:pt x="2612" y="10891"/>
                    <a:pt x="1656" y="9935"/>
                    <a:pt x="1593" y="9108"/>
                  </a:cubicBezTo>
                  <a:cubicBezTo>
                    <a:pt x="1656" y="8280"/>
                    <a:pt x="2612" y="7388"/>
                    <a:pt x="3631" y="6369"/>
                  </a:cubicBezTo>
                  <a:cubicBezTo>
                    <a:pt x="5223" y="4777"/>
                    <a:pt x="7133" y="2867"/>
                    <a:pt x="7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0"/>
            <p:cNvSpPr/>
            <p:nvPr/>
          </p:nvSpPr>
          <p:spPr>
            <a:xfrm>
              <a:off x="6170275" y="3772150"/>
              <a:ext cx="184700" cy="116250"/>
            </a:xfrm>
            <a:custGeom>
              <a:avLst/>
              <a:gdLst/>
              <a:ahLst/>
              <a:cxnLst/>
              <a:rect l="l" t="t" r="r" b="b"/>
              <a:pathLst>
                <a:path w="7388" h="4650" extrusionOk="0">
                  <a:moveTo>
                    <a:pt x="1" y="0"/>
                  </a:moveTo>
                  <a:cubicBezTo>
                    <a:pt x="574" y="637"/>
                    <a:pt x="1274" y="1338"/>
                    <a:pt x="1975" y="1975"/>
                  </a:cubicBezTo>
                  <a:cubicBezTo>
                    <a:pt x="2548" y="2548"/>
                    <a:pt x="3057" y="3248"/>
                    <a:pt x="3439" y="4013"/>
                  </a:cubicBezTo>
                  <a:cubicBezTo>
                    <a:pt x="3567" y="4204"/>
                    <a:pt x="3630" y="4458"/>
                    <a:pt x="3694" y="4649"/>
                  </a:cubicBezTo>
                  <a:cubicBezTo>
                    <a:pt x="3694" y="4586"/>
                    <a:pt x="3758" y="4458"/>
                    <a:pt x="3758" y="4395"/>
                  </a:cubicBezTo>
                  <a:cubicBezTo>
                    <a:pt x="3885" y="4013"/>
                    <a:pt x="4076" y="3694"/>
                    <a:pt x="4267" y="3376"/>
                  </a:cubicBezTo>
                  <a:cubicBezTo>
                    <a:pt x="4713" y="2803"/>
                    <a:pt x="5159" y="2229"/>
                    <a:pt x="5668" y="1720"/>
                  </a:cubicBezTo>
                  <a:cubicBezTo>
                    <a:pt x="6242" y="1147"/>
                    <a:pt x="6878" y="574"/>
                    <a:pt x="7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6132075" y="3928175"/>
              <a:ext cx="261125" cy="208600"/>
            </a:xfrm>
            <a:custGeom>
              <a:avLst/>
              <a:gdLst/>
              <a:ahLst/>
              <a:cxnLst/>
              <a:rect l="l" t="t" r="r" b="b"/>
              <a:pathLst>
                <a:path w="10445" h="8344" extrusionOk="0">
                  <a:moveTo>
                    <a:pt x="5222" y="0"/>
                  </a:moveTo>
                  <a:cubicBezTo>
                    <a:pt x="5222" y="4522"/>
                    <a:pt x="828" y="6496"/>
                    <a:pt x="191" y="6751"/>
                  </a:cubicBezTo>
                  <a:cubicBezTo>
                    <a:pt x="64" y="7260"/>
                    <a:pt x="0" y="7770"/>
                    <a:pt x="0" y="8343"/>
                  </a:cubicBezTo>
                  <a:lnTo>
                    <a:pt x="10444" y="8343"/>
                  </a:lnTo>
                  <a:cubicBezTo>
                    <a:pt x="10444" y="7770"/>
                    <a:pt x="10444" y="7260"/>
                    <a:pt x="10317" y="6751"/>
                  </a:cubicBezTo>
                  <a:cubicBezTo>
                    <a:pt x="10317" y="6751"/>
                    <a:pt x="5222" y="4840"/>
                    <a:pt x="5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6262625" y="3928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0"/>
            <p:cNvSpPr/>
            <p:nvPr/>
          </p:nvSpPr>
          <p:spPr>
            <a:xfrm>
              <a:off x="6036550" y="3628850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0"/>
            <p:cNvSpPr/>
            <p:nvPr/>
          </p:nvSpPr>
          <p:spPr>
            <a:xfrm>
              <a:off x="6036550" y="4149475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0"/>
            <p:cNvSpPr/>
            <p:nvPr/>
          </p:nvSpPr>
          <p:spPr>
            <a:xfrm>
              <a:off x="6163900" y="2121150"/>
              <a:ext cx="122575" cy="176750"/>
            </a:xfrm>
            <a:custGeom>
              <a:avLst/>
              <a:gdLst/>
              <a:ahLst/>
              <a:cxnLst/>
              <a:rect l="l" t="t" r="r" b="b"/>
              <a:pathLst>
                <a:path w="4903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93" y="3312"/>
                  </a:lnTo>
                  <a:lnTo>
                    <a:pt x="1593" y="1274"/>
                  </a:lnTo>
                  <a:close/>
                  <a:moveTo>
                    <a:pt x="1" y="0"/>
                  </a:moveTo>
                  <a:lnTo>
                    <a:pt x="1" y="7069"/>
                  </a:lnTo>
                  <a:lnTo>
                    <a:pt x="1593" y="7069"/>
                  </a:lnTo>
                  <a:lnTo>
                    <a:pt x="1593" y="4522"/>
                  </a:lnTo>
                  <a:lnTo>
                    <a:pt x="2675" y="4522"/>
                  </a:lnTo>
                  <a:cubicBezTo>
                    <a:pt x="2710" y="4524"/>
                    <a:pt x="2743" y="4524"/>
                    <a:pt x="2777" y="4524"/>
                  </a:cubicBezTo>
                  <a:cubicBezTo>
                    <a:pt x="3942" y="4524"/>
                    <a:pt x="4903" y="3469"/>
                    <a:pt x="4841" y="2293"/>
                  </a:cubicBezTo>
                  <a:cubicBezTo>
                    <a:pt x="4841" y="1019"/>
                    <a:pt x="3885" y="0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0"/>
            <p:cNvSpPr/>
            <p:nvPr/>
          </p:nvSpPr>
          <p:spPr>
            <a:xfrm>
              <a:off x="6302425" y="2121150"/>
              <a:ext cx="138525" cy="176750"/>
            </a:xfrm>
            <a:custGeom>
              <a:avLst/>
              <a:gdLst/>
              <a:ahLst/>
              <a:cxnLst/>
              <a:rect l="l" t="t" r="r" b="b"/>
              <a:pathLst>
                <a:path w="5541" h="7070" extrusionOk="0">
                  <a:moveTo>
                    <a:pt x="0" y="0"/>
                  </a:moveTo>
                  <a:lnTo>
                    <a:pt x="0" y="7069"/>
                  </a:lnTo>
                  <a:lnTo>
                    <a:pt x="1592" y="7069"/>
                  </a:lnTo>
                  <a:lnTo>
                    <a:pt x="1592" y="4267"/>
                  </a:lnTo>
                  <a:lnTo>
                    <a:pt x="3885" y="4267"/>
                  </a:lnTo>
                  <a:lnTo>
                    <a:pt x="3885" y="7069"/>
                  </a:lnTo>
                  <a:lnTo>
                    <a:pt x="5541" y="7069"/>
                  </a:lnTo>
                  <a:lnTo>
                    <a:pt x="5541" y="0"/>
                  </a:lnTo>
                  <a:lnTo>
                    <a:pt x="3885" y="0"/>
                  </a:lnTo>
                  <a:lnTo>
                    <a:pt x="3885" y="2802"/>
                  </a:lnTo>
                  <a:lnTo>
                    <a:pt x="1592" y="2802"/>
                  </a:lnTo>
                  <a:lnTo>
                    <a:pt x="1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0"/>
            <p:cNvSpPr/>
            <p:nvPr/>
          </p:nvSpPr>
          <p:spPr>
            <a:xfrm>
              <a:off x="6472775" y="2121150"/>
              <a:ext cx="121025" cy="176750"/>
            </a:xfrm>
            <a:custGeom>
              <a:avLst/>
              <a:gdLst/>
              <a:ahLst/>
              <a:cxnLst/>
              <a:rect l="l" t="t" r="r" b="b"/>
              <a:pathLst>
                <a:path w="4841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29" y="3312"/>
                  </a:lnTo>
                  <a:lnTo>
                    <a:pt x="1529" y="1274"/>
                  </a:lnTo>
                  <a:close/>
                  <a:moveTo>
                    <a:pt x="0" y="0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522"/>
                  </a:lnTo>
                  <a:lnTo>
                    <a:pt x="2612" y="4522"/>
                  </a:lnTo>
                  <a:cubicBezTo>
                    <a:pt x="2647" y="4524"/>
                    <a:pt x="2683" y="4524"/>
                    <a:pt x="2718" y="4524"/>
                  </a:cubicBezTo>
                  <a:cubicBezTo>
                    <a:pt x="3938" y="4524"/>
                    <a:pt x="4839" y="3469"/>
                    <a:pt x="4777" y="2293"/>
                  </a:cubicBezTo>
                  <a:cubicBezTo>
                    <a:pt x="4840" y="1083"/>
                    <a:pt x="3822" y="64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0"/>
            <p:cNvSpPr/>
            <p:nvPr/>
          </p:nvSpPr>
          <p:spPr>
            <a:xfrm>
              <a:off x="1688525" y="661175"/>
              <a:ext cx="92350" cy="178350"/>
            </a:xfrm>
            <a:custGeom>
              <a:avLst/>
              <a:gdLst/>
              <a:ahLst/>
              <a:cxnLst/>
              <a:rect l="l" t="t" r="r" b="b"/>
              <a:pathLst>
                <a:path w="3694" h="7134" extrusionOk="0">
                  <a:moveTo>
                    <a:pt x="2102" y="1"/>
                  </a:moveTo>
                  <a:lnTo>
                    <a:pt x="2102" y="4268"/>
                  </a:lnTo>
                  <a:cubicBezTo>
                    <a:pt x="2102" y="5032"/>
                    <a:pt x="2102" y="5669"/>
                    <a:pt x="955" y="5669"/>
                  </a:cubicBezTo>
                  <a:cubicBezTo>
                    <a:pt x="573" y="5669"/>
                    <a:pt x="191" y="5478"/>
                    <a:pt x="0" y="5159"/>
                  </a:cubicBezTo>
                  <a:lnTo>
                    <a:pt x="0" y="7006"/>
                  </a:lnTo>
                  <a:cubicBezTo>
                    <a:pt x="319" y="7134"/>
                    <a:pt x="637" y="7134"/>
                    <a:pt x="955" y="7134"/>
                  </a:cubicBezTo>
                  <a:cubicBezTo>
                    <a:pt x="2675" y="7134"/>
                    <a:pt x="3694" y="6433"/>
                    <a:pt x="3694" y="4395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0"/>
            <p:cNvSpPr/>
            <p:nvPr/>
          </p:nvSpPr>
          <p:spPr>
            <a:xfrm flipH="1">
              <a:off x="1461393" y="1206602"/>
              <a:ext cx="147728" cy="176750"/>
            </a:xfrm>
            <a:custGeom>
              <a:avLst/>
              <a:gdLst/>
              <a:ahLst/>
              <a:cxnLst/>
              <a:rect l="l" t="t" r="r" b="b"/>
              <a:pathLst>
                <a:path w="5478" h="7070" extrusionOk="0">
                  <a:moveTo>
                    <a:pt x="0" y="1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267"/>
                  </a:lnTo>
                  <a:lnTo>
                    <a:pt x="3821" y="4267"/>
                  </a:lnTo>
                  <a:lnTo>
                    <a:pt x="3821" y="7069"/>
                  </a:lnTo>
                  <a:lnTo>
                    <a:pt x="5477" y="7069"/>
                  </a:lnTo>
                  <a:lnTo>
                    <a:pt x="5477" y="1"/>
                  </a:lnTo>
                  <a:lnTo>
                    <a:pt x="3821" y="1"/>
                  </a:lnTo>
                  <a:lnTo>
                    <a:pt x="3821" y="2866"/>
                  </a:lnTo>
                  <a:lnTo>
                    <a:pt x="1529" y="286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0"/>
            <p:cNvSpPr/>
            <p:nvPr/>
          </p:nvSpPr>
          <p:spPr>
            <a:xfrm flipH="1">
              <a:off x="1291396" y="1206602"/>
              <a:ext cx="151153" cy="176750"/>
            </a:xfrm>
            <a:custGeom>
              <a:avLst/>
              <a:gdLst/>
              <a:ahLst/>
              <a:cxnLst/>
              <a:rect l="l" t="t" r="r" b="b"/>
              <a:pathLst>
                <a:path w="5605" h="7070" extrusionOk="0">
                  <a:moveTo>
                    <a:pt x="1" y="1"/>
                  </a:moveTo>
                  <a:lnTo>
                    <a:pt x="1" y="1465"/>
                  </a:lnTo>
                  <a:lnTo>
                    <a:pt x="2038" y="1465"/>
                  </a:lnTo>
                  <a:lnTo>
                    <a:pt x="2038" y="7069"/>
                  </a:lnTo>
                  <a:lnTo>
                    <a:pt x="3567" y="7069"/>
                  </a:lnTo>
                  <a:lnTo>
                    <a:pt x="3567" y="1465"/>
                  </a:lnTo>
                  <a:lnTo>
                    <a:pt x="5605" y="1465"/>
                  </a:lnTo>
                  <a:lnTo>
                    <a:pt x="56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0"/>
            <p:cNvSpPr/>
            <p:nvPr/>
          </p:nvSpPr>
          <p:spPr>
            <a:xfrm flipH="1">
              <a:off x="1037205" y="1206602"/>
              <a:ext cx="252497" cy="176750"/>
            </a:xfrm>
            <a:custGeom>
              <a:avLst/>
              <a:gdLst/>
              <a:ahLst/>
              <a:cxnLst/>
              <a:rect l="l" t="t" r="r" b="b"/>
              <a:pathLst>
                <a:path w="9363" h="7070" extrusionOk="0">
                  <a:moveTo>
                    <a:pt x="1402" y="1"/>
                  </a:moveTo>
                  <a:lnTo>
                    <a:pt x="0" y="7069"/>
                  </a:lnTo>
                  <a:lnTo>
                    <a:pt x="1720" y="7069"/>
                  </a:lnTo>
                  <a:lnTo>
                    <a:pt x="2548" y="2229"/>
                  </a:lnTo>
                  <a:lnTo>
                    <a:pt x="3949" y="7069"/>
                  </a:lnTo>
                  <a:lnTo>
                    <a:pt x="5477" y="7069"/>
                  </a:lnTo>
                  <a:lnTo>
                    <a:pt x="6815" y="2229"/>
                  </a:lnTo>
                  <a:lnTo>
                    <a:pt x="7643" y="7069"/>
                  </a:lnTo>
                  <a:lnTo>
                    <a:pt x="9362" y="7069"/>
                  </a:lnTo>
                  <a:lnTo>
                    <a:pt x="8025" y="1"/>
                  </a:lnTo>
                  <a:lnTo>
                    <a:pt x="6178" y="1"/>
                  </a:lnTo>
                  <a:lnTo>
                    <a:pt x="4713" y="4968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0"/>
            <p:cNvSpPr/>
            <p:nvPr/>
          </p:nvSpPr>
          <p:spPr>
            <a:xfrm flipH="1">
              <a:off x="908417" y="1206602"/>
              <a:ext cx="109946" cy="176750"/>
            </a:xfrm>
            <a:custGeom>
              <a:avLst/>
              <a:gdLst/>
              <a:ahLst/>
              <a:cxnLst/>
              <a:rect l="l" t="t" r="r" b="b"/>
              <a:pathLst>
                <a:path w="4077" h="7070" extrusionOk="0">
                  <a:moveTo>
                    <a:pt x="1" y="1"/>
                  </a:moveTo>
                  <a:lnTo>
                    <a:pt x="1" y="7069"/>
                  </a:lnTo>
                  <a:lnTo>
                    <a:pt x="4076" y="7069"/>
                  </a:lnTo>
                  <a:lnTo>
                    <a:pt x="4076" y="5668"/>
                  </a:lnTo>
                  <a:lnTo>
                    <a:pt x="1529" y="566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0"/>
            <p:cNvSpPr/>
            <p:nvPr/>
          </p:nvSpPr>
          <p:spPr>
            <a:xfrm>
              <a:off x="2245750" y="4830900"/>
              <a:ext cx="162425" cy="211775"/>
            </a:xfrm>
            <a:custGeom>
              <a:avLst/>
              <a:gdLst/>
              <a:ahLst/>
              <a:cxnLst/>
              <a:rect l="l" t="t" r="r" b="b"/>
              <a:pathLst>
                <a:path w="6497" h="8471" extrusionOk="0">
                  <a:moveTo>
                    <a:pt x="6496" y="0"/>
                  </a:moveTo>
                  <a:lnTo>
                    <a:pt x="0" y="3057"/>
                  </a:lnTo>
                  <a:lnTo>
                    <a:pt x="0" y="5413"/>
                  </a:lnTo>
                  <a:lnTo>
                    <a:pt x="6496" y="8470"/>
                  </a:lnTo>
                  <a:lnTo>
                    <a:pt x="6496" y="6560"/>
                  </a:lnTo>
                  <a:lnTo>
                    <a:pt x="1402" y="4267"/>
                  </a:lnTo>
                  <a:lnTo>
                    <a:pt x="6496" y="1911"/>
                  </a:lnTo>
                  <a:lnTo>
                    <a:pt x="6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2433625" y="4727400"/>
              <a:ext cx="207000" cy="380550"/>
            </a:xfrm>
            <a:custGeom>
              <a:avLst/>
              <a:gdLst/>
              <a:ahLst/>
              <a:cxnLst/>
              <a:rect l="l" t="t" r="r" b="b"/>
              <a:pathLst>
                <a:path w="8280" h="15222" extrusionOk="0">
                  <a:moveTo>
                    <a:pt x="6114" y="1"/>
                  </a:moveTo>
                  <a:lnTo>
                    <a:pt x="0" y="15221"/>
                  </a:lnTo>
                  <a:lnTo>
                    <a:pt x="2165" y="15221"/>
                  </a:lnTo>
                  <a:lnTo>
                    <a:pt x="82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0"/>
            <p:cNvSpPr/>
            <p:nvPr/>
          </p:nvSpPr>
          <p:spPr>
            <a:xfrm>
              <a:off x="2661300" y="4830900"/>
              <a:ext cx="164000" cy="211775"/>
            </a:xfrm>
            <a:custGeom>
              <a:avLst/>
              <a:gdLst/>
              <a:ahLst/>
              <a:cxnLst/>
              <a:rect l="l" t="t" r="r" b="b"/>
              <a:pathLst>
                <a:path w="6560" h="8471" extrusionOk="0">
                  <a:moveTo>
                    <a:pt x="0" y="0"/>
                  </a:moveTo>
                  <a:lnTo>
                    <a:pt x="0" y="1911"/>
                  </a:lnTo>
                  <a:lnTo>
                    <a:pt x="5095" y="4267"/>
                  </a:lnTo>
                  <a:lnTo>
                    <a:pt x="0" y="6560"/>
                  </a:lnTo>
                  <a:lnTo>
                    <a:pt x="0" y="8470"/>
                  </a:lnTo>
                  <a:lnTo>
                    <a:pt x="6559" y="5413"/>
                  </a:lnTo>
                  <a:lnTo>
                    <a:pt x="6559" y="3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/>
          </a:p>
        </p:txBody>
      </p:sp>
      <p:sp>
        <p:nvSpPr>
          <p:cNvPr id="219" name="Google Shape;219;p23"/>
          <p:cNvSpPr txBox="1">
            <a:spLocks noGrp="1"/>
          </p:cNvSpPr>
          <p:nvPr>
            <p:ph type="subTitle" idx="1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>
                <a:solidFill>
                  <a:schemeClr val="accent1"/>
                </a:solidFill>
              </a:rPr>
              <a:t>A peek at how our website would look like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0" name="Google Shape;220;p23"/>
          <p:cNvSpPr txBox="1">
            <a:spLocks noGrp="1"/>
          </p:cNvSpPr>
          <p:nvPr>
            <p:ph type="title" idx="2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04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1" name="Google Shape;221;p23"/>
          <p:cNvSpPr txBox="1">
            <a:spLocks noGrp="1"/>
          </p:cNvSpPr>
          <p:nvPr>
            <p:ph type="subTitle" idx="3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>
                <a:solidFill>
                  <a:schemeClr val="accent1"/>
                </a:solidFill>
              </a:rPr>
              <a:t>3 Major Stages of projects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2" name="Google Shape;222;p23"/>
          <p:cNvSpPr txBox="1">
            <a:spLocks noGrp="1"/>
          </p:cNvSpPr>
          <p:nvPr>
            <p:ph type="title" idx="4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05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5" name="Google Shape;225;p23"/>
          <p:cNvSpPr txBox="1">
            <a:spLocks noGrp="1"/>
          </p:cNvSpPr>
          <p:nvPr>
            <p:ph type="subTitle" idx="7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accent1"/>
                </a:solidFill>
              </a:rPr>
              <a:t>Movie Recommender System –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accent1"/>
                </a:solidFill>
              </a:rPr>
              <a:t>FSD + ML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6" name="Google Shape;226;p23"/>
          <p:cNvSpPr txBox="1">
            <a:spLocks noGrp="1"/>
          </p:cNvSpPr>
          <p:nvPr>
            <p:ph type="title" idx="8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01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7" name="Google Shape;227;p23"/>
          <p:cNvSpPr txBox="1">
            <a:spLocks noGrp="1"/>
          </p:cNvSpPr>
          <p:nvPr>
            <p:ph type="subTitle" idx="9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>
                <a:solidFill>
                  <a:schemeClr val="accent1"/>
                </a:solidFill>
              </a:rPr>
              <a:t>Movie Datasets, User Info &amp; Third Party Movie Database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8" name="Google Shape;228;p23"/>
          <p:cNvSpPr txBox="1">
            <a:spLocks noGrp="1"/>
          </p:cNvSpPr>
          <p:nvPr>
            <p:ph type="title" idx="13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02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9" name="Google Shape;229;p23"/>
          <p:cNvSpPr txBox="1">
            <a:spLocks noGrp="1"/>
          </p:cNvSpPr>
          <p:nvPr>
            <p:ph type="subTitle" idx="14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>
                <a:solidFill>
                  <a:schemeClr val="accent1"/>
                </a:solidFill>
              </a:rPr>
              <a:t>Personalization, Engagement, Accuracy and Scalability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30" name="Google Shape;230;p23"/>
          <p:cNvSpPr txBox="1">
            <a:spLocks noGrp="1"/>
          </p:cNvSpPr>
          <p:nvPr>
            <p:ph type="title" idx="15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03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31" name="Google Shape;231;p23"/>
          <p:cNvSpPr txBox="1">
            <a:spLocks noGrp="1"/>
          </p:cNvSpPr>
          <p:nvPr>
            <p:ph type="ctrTitle" idx="16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About the Project</a:t>
            </a:r>
            <a:endParaRPr/>
          </a:p>
        </p:txBody>
      </p:sp>
      <p:sp>
        <p:nvSpPr>
          <p:cNvPr id="232" name="Google Shape;232;p23"/>
          <p:cNvSpPr txBox="1">
            <a:spLocks noGrp="1"/>
          </p:cNvSpPr>
          <p:nvPr>
            <p:ph type="ctrTitle" idx="17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Major Requirements</a:t>
            </a:r>
            <a:endParaRPr/>
          </a:p>
        </p:txBody>
      </p:sp>
      <p:sp>
        <p:nvSpPr>
          <p:cNvPr id="233" name="Google Shape;233;p23"/>
          <p:cNvSpPr txBox="1">
            <a:spLocks noGrp="1"/>
          </p:cNvSpPr>
          <p:nvPr>
            <p:ph type="ctrTitle" idx="18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Project Goals</a:t>
            </a:r>
            <a:endParaRPr dirty="0"/>
          </a:p>
        </p:txBody>
      </p:sp>
      <p:sp>
        <p:nvSpPr>
          <p:cNvPr id="234" name="Google Shape;234;p23"/>
          <p:cNvSpPr txBox="1">
            <a:spLocks noGrp="1"/>
          </p:cNvSpPr>
          <p:nvPr>
            <p:ph type="ctrTitle" idx="19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Sneak Peek</a:t>
            </a:r>
            <a:endParaRPr/>
          </a:p>
        </p:txBody>
      </p:sp>
      <p:sp>
        <p:nvSpPr>
          <p:cNvPr id="235" name="Google Shape;235;p23"/>
          <p:cNvSpPr txBox="1">
            <a:spLocks noGrp="1"/>
          </p:cNvSpPr>
          <p:nvPr>
            <p:ph type="ctrTitle" idx="20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Project Stages</a:t>
            </a:r>
            <a:endParaRPr/>
          </a:p>
        </p:txBody>
      </p:sp>
      <p:sp>
        <p:nvSpPr>
          <p:cNvPr id="237" name="Google Shape;237;p23"/>
          <p:cNvSpPr/>
          <p:nvPr/>
        </p:nvSpPr>
        <p:spPr>
          <a:xfrm>
            <a:off x="3597855" y="3835194"/>
            <a:ext cx="428915" cy="428530"/>
          </a:xfrm>
          <a:custGeom>
            <a:avLst/>
            <a:gdLst/>
            <a:ahLst/>
            <a:cxnLst/>
            <a:rect l="l" t="t" r="r" b="b"/>
            <a:pathLst>
              <a:path w="31480" h="31446" extrusionOk="0">
                <a:moveTo>
                  <a:pt x="15267" y="12428"/>
                </a:moveTo>
                <a:cubicBezTo>
                  <a:pt x="15789" y="12428"/>
                  <a:pt x="16278" y="12559"/>
                  <a:pt x="16768" y="12722"/>
                </a:cubicBezTo>
                <a:lnTo>
                  <a:pt x="14647" y="14842"/>
                </a:lnTo>
                <a:cubicBezTo>
                  <a:pt x="14060" y="15364"/>
                  <a:pt x="14060" y="16277"/>
                  <a:pt x="14615" y="16832"/>
                </a:cubicBezTo>
                <a:cubicBezTo>
                  <a:pt x="14892" y="17126"/>
                  <a:pt x="15259" y="17272"/>
                  <a:pt x="15626" y="17272"/>
                </a:cubicBezTo>
                <a:cubicBezTo>
                  <a:pt x="15993" y="17272"/>
                  <a:pt x="16360" y="17126"/>
                  <a:pt x="16637" y="16832"/>
                </a:cubicBezTo>
                <a:lnTo>
                  <a:pt x="18757" y="14712"/>
                </a:lnTo>
                <a:cubicBezTo>
                  <a:pt x="18953" y="15168"/>
                  <a:pt x="19051" y="15690"/>
                  <a:pt x="19051" y="16245"/>
                </a:cubicBezTo>
                <a:cubicBezTo>
                  <a:pt x="19051" y="18365"/>
                  <a:pt x="17322" y="20029"/>
                  <a:pt x="15267" y="20029"/>
                </a:cubicBezTo>
                <a:cubicBezTo>
                  <a:pt x="13147" y="20029"/>
                  <a:pt x="11450" y="18300"/>
                  <a:pt x="11450" y="16245"/>
                </a:cubicBezTo>
                <a:cubicBezTo>
                  <a:pt x="11450" y="14157"/>
                  <a:pt x="13179" y="12428"/>
                  <a:pt x="15267" y="12428"/>
                </a:cubicBezTo>
                <a:close/>
                <a:moveTo>
                  <a:pt x="15267" y="4763"/>
                </a:moveTo>
                <a:cubicBezTo>
                  <a:pt x="17909" y="4763"/>
                  <a:pt x="20323" y="5676"/>
                  <a:pt x="22280" y="7177"/>
                </a:cubicBezTo>
                <a:lnTo>
                  <a:pt x="19540" y="9917"/>
                </a:lnTo>
                <a:cubicBezTo>
                  <a:pt x="18301" y="9101"/>
                  <a:pt x="16833" y="8612"/>
                  <a:pt x="15267" y="8612"/>
                </a:cubicBezTo>
                <a:cubicBezTo>
                  <a:pt x="11059" y="8612"/>
                  <a:pt x="7634" y="12037"/>
                  <a:pt x="7634" y="16245"/>
                </a:cubicBezTo>
                <a:cubicBezTo>
                  <a:pt x="7634" y="20420"/>
                  <a:pt x="11059" y="23845"/>
                  <a:pt x="15267" y="23845"/>
                </a:cubicBezTo>
                <a:cubicBezTo>
                  <a:pt x="19442" y="23845"/>
                  <a:pt x="22867" y="20420"/>
                  <a:pt x="22867" y="16245"/>
                </a:cubicBezTo>
                <a:cubicBezTo>
                  <a:pt x="22867" y="14646"/>
                  <a:pt x="22378" y="13179"/>
                  <a:pt x="21563" y="11939"/>
                </a:cubicBezTo>
                <a:lnTo>
                  <a:pt x="24303" y="9232"/>
                </a:lnTo>
                <a:cubicBezTo>
                  <a:pt x="25803" y="11124"/>
                  <a:pt x="26717" y="13570"/>
                  <a:pt x="26717" y="16245"/>
                </a:cubicBezTo>
                <a:cubicBezTo>
                  <a:pt x="26717" y="22508"/>
                  <a:pt x="21563" y="27597"/>
                  <a:pt x="15267" y="27597"/>
                </a:cubicBezTo>
                <a:cubicBezTo>
                  <a:pt x="8939" y="27597"/>
                  <a:pt x="3850" y="22475"/>
                  <a:pt x="3850" y="16180"/>
                </a:cubicBezTo>
                <a:cubicBezTo>
                  <a:pt x="3850" y="9917"/>
                  <a:pt x="8971" y="4763"/>
                  <a:pt x="15267" y="4763"/>
                </a:cubicBezTo>
                <a:close/>
                <a:moveTo>
                  <a:pt x="27434" y="0"/>
                </a:moveTo>
                <a:lnTo>
                  <a:pt x="23846" y="3588"/>
                </a:lnTo>
                <a:cubicBezTo>
                  <a:pt x="21400" y="1925"/>
                  <a:pt x="18464" y="946"/>
                  <a:pt x="15300" y="946"/>
                </a:cubicBezTo>
                <a:cubicBezTo>
                  <a:pt x="6851" y="946"/>
                  <a:pt x="1" y="7764"/>
                  <a:pt x="1" y="16180"/>
                </a:cubicBezTo>
                <a:cubicBezTo>
                  <a:pt x="1" y="24628"/>
                  <a:pt x="6818" y="31446"/>
                  <a:pt x="15267" y="31446"/>
                </a:cubicBezTo>
                <a:cubicBezTo>
                  <a:pt x="23650" y="31446"/>
                  <a:pt x="30500" y="24628"/>
                  <a:pt x="30500" y="16180"/>
                </a:cubicBezTo>
                <a:cubicBezTo>
                  <a:pt x="30500" y="13015"/>
                  <a:pt x="29522" y="10080"/>
                  <a:pt x="27858" y="7633"/>
                </a:cubicBezTo>
                <a:lnTo>
                  <a:pt x="31479" y="4045"/>
                </a:lnTo>
                <a:lnTo>
                  <a:pt x="31479" y="4045"/>
                </a:lnTo>
                <a:lnTo>
                  <a:pt x="26749" y="4730"/>
                </a:lnTo>
                <a:lnTo>
                  <a:pt x="26749" y="4730"/>
                </a:lnTo>
                <a:lnTo>
                  <a:pt x="274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" name="Google Shape;238;p23"/>
          <p:cNvGrpSpPr/>
          <p:nvPr/>
        </p:nvGrpSpPr>
        <p:grpSpPr>
          <a:xfrm>
            <a:off x="3597856" y="2015863"/>
            <a:ext cx="428915" cy="426116"/>
            <a:chOff x="6226275" y="3911538"/>
            <a:chExt cx="900325" cy="894450"/>
          </a:xfrm>
        </p:grpSpPr>
        <p:sp>
          <p:nvSpPr>
            <p:cNvPr id="239" name="Google Shape;239;p23"/>
            <p:cNvSpPr/>
            <p:nvPr/>
          </p:nvSpPr>
          <p:spPr>
            <a:xfrm>
              <a:off x="6355100" y="4405488"/>
              <a:ext cx="87300" cy="116625"/>
            </a:xfrm>
            <a:custGeom>
              <a:avLst/>
              <a:gdLst/>
              <a:ahLst/>
              <a:cxnLst/>
              <a:rect l="l" t="t" r="r" b="b"/>
              <a:pathLst>
                <a:path w="3492" h="4665" extrusionOk="0">
                  <a:moveTo>
                    <a:pt x="1860" y="0"/>
                  </a:moveTo>
                  <a:cubicBezTo>
                    <a:pt x="947" y="1664"/>
                    <a:pt x="360" y="2871"/>
                    <a:pt x="197" y="3197"/>
                  </a:cubicBezTo>
                  <a:cubicBezTo>
                    <a:pt x="1" y="3588"/>
                    <a:pt x="66" y="4078"/>
                    <a:pt x="392" y="4404"/>
                  </a:cubicBezTo>
                  <a:lnTo>
                    <a:pt x="653" y="4665"/>
                  </a:lnTo>
                  <a:cubicBezTo>
                    <a:pt x="1371" y="3784"/>
                    <a:pt x="2252" y="2806"/>
                    <a:pt x="3296" y="1794"/>
                  </a:cubicBezTo>
                  <a:cubicBezTo>
                    <a:pt x="3393" y="1729"/>
                    <a:pt x="3459" y="1664"/>
                    <a:pt x="3491" y="1631"/>
                  </a:cubicBezTo>
                  <a:lnTo>
                    <a:pt x="18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6514125" y="4593038"/>
              <a:ext cx="119900" cy="87550"/>
            </a:xfrm>
            <a:custGeom>
              <a:avLst/>
              <a:gdLst/>
              <a:ahLst/>
              <a:cxnLst/>
              <a:rect l="l" t="t" r="r" b="b"/>
              <a:pathLst>
                <a:path w="4796" h="3502" extrusionOk="0">
                  <a:moveTo>
                    <a:pt x="3100" y="1"/>
                  </a:moveTo>
                  <a:cubicBezTo>
                    <a:pt x="2969" y="33"/>
                    <a:pt x="2937" y="131"/>
                    <a:pt x="2839" y="164"/>
                  </a:cubicBezTo>
                  <a:cubicBezTo>
                    <a:pt x="1795" y="1240"/>
                    <a:pt x="849" y="2088"/>
                    <a:pt x="1" y="2806"/>
                  </a:cubicBezTo>
                  <a:lnTo>
                    <a:pt x="360" y="3165"/>
                  </a:lnTo>
                  <a:cubicBezTo>
                    <a:pt x="566" y="3392"/>
                    <a:pt x="838" y="3502"/>
                    <a:pt x="1109" y="3502"/>
                  </a:cubicBezTo>
                  <a:cubicBezTo>
                    <a:pt x="1266" y="3502"/>
                    <a:pt x="1423" y="3465"/>
                    <a:pt x="1567" y="3393"/>
                  </a:cubicBezTo>
                  <a:cubicBezTo>
                    <a:pt x="2121" y="3100"/>
                    <a:pt x="2969" y="2708"/>
                    <a:pt x="4796" y="1697"/>
                  </a:cubicBezTo>
                  <a:lnTo>
                    <a:pt x="31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6330650" y="4455438"/>
              <a:ext cx="258525" cy="246400"/>
            </a:xfrm>
            <a:custGeom>
              <a:avLst/>
              <a:gdLst/>
              <a:ahLst/>
              <a:cxnLst/>
              <a:rect l="l" t="t" r="r" b="b"/>
              <a:pathLst>
                <a:path w="10341" h="9856" extrusionOk="0">
                  <a:moveTo>
                    <a:pt x="8645" y="1"/>
                  </a:moveTo>
                  <a:cubicBezTo>
                    <a:pt x="7689" y="1"/>
                    <a:pt x="6431" y="551"/>
                    <a:pt x="5741" y="1264"/>
                  </a:cubicBezTo>
                  <a:cubicBezTo>
                    <a:pt x="2414" y="4624"/>
                    <a:pt x="881" y="6973"/>
                    <a:pt x="196" y="8375"/>
                  </a:cubicBezTo>
                  <a:cubicBezTo>
                    <a:pt x="0" y="8767"/>
                    <a:pt x="66" y="9256"/>
                    <a:pt x="392" y="9550"/>
                  </a:cubicBezTo>
                  <a:cubicBezTo>
                    <a:pt x="596" y="9754"/>
                    <a:pt x="863" y="9855"/>
                    <a:pt x="1131" y="9855"/>
                  </a:cubicBezTo>
                  <a:cubicBezTo>
                    <a:pt x="1291" y="9855"/>
                    <a:pt x="1452" y="9819"/>
                    <a:pt x="1599" y="9745"/>
                  </a:cubicBezTo>
                  <a:cubicBezTo>
                    <a:pt x="2969" y="9093"/>
                    <a:pt x="5285" y="7592"/>
                    <a:pt x="8677" y="4200"/>
                  </a:cubicBezTo>
                  <a:cubicBezTo>
                    <a:pt x="9819" y="3091"/>
                    <a:pt x="10341" y="1068"/>
                    <a:pt x="9623" y="318"/>
                  </a:cubicBezTo>
                  <a:cubicBezTo>
                    <a:pt x="9392" y="97"/>
                    <a:pt x="9045" y="1"/>
                    <a:pt x="86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6226275" y="4198463"/>
              <a:ext cx="243025" cy="181575"/>
            </a:xfrm>
            <a:custGeom>
              <a:avLst/>
              <a:gdLst/>
              <a:ahLst/>
              <a:cxnLst/>
              <a:rect l="l" t="t" r="r" b="b"/>
              <a:pathLst>
                <a:path w="9721" h="7263" extrusionOk="0">
                  <a:moveTo>
                    <a:pt x="8601" y="1"/>
                  </a:moveTo>
                  <a:cubicBezTo>
                    <a:pt x="7289" y="1"/>
                    <a:pt x="5238" y="662"/>
                    <a:pt x="3392" y="2508"/>
                  </a:cubicBezTo>
                  <a:lnTo>
                    <a:pt x="424" y="5476"/>
                  </a:lnTo>
                  <a:cubicBezTo>
                    <a:pt x="98" y="5802"/>
                    <a:pt x="0" y="6324"/>
                    <a:pt x="261" y="6748"/>
                  </a:cubicBezTo>
                  <a:cubicBezTo>
                    <a:pt x="450" y="7072"/>
                    <a:pt x="818" y="7262"/>
                    <a:pt x="1199" y="7262"/>
                  </a:cubicBezTo>
                  <a:cubicBezTo>
                    <a:pt x="1278" y="7262"/>
                    <a:pt x="1357" y="7254"/>
                    <a:pt x="1435" y="7237"/>
                  </a:cubicBezTo>
                  <a:cubicBezTo>
                    <a:pt x="2549" y="6919"/>
                    <a:pt x="3584" y="6743"/>
                    <a:pt x="4418" y="6743"/>
                  </a:cubicBezTo>
                  <a:cubicBezTo>
                    <a:pt x="4781" y="6743"/>
                    <a:pt x="5105" y="6777"/>
                    <a:pt x="5382" y="6846"/>
                  </a:cubicBezTo>
                  <a:cubicBezTo>
                    <a:pt x="6752" y="4465"/>
                    <a:pt x="8188" y="2247"/>
                    <a:pt x="9721" y="257"/>
                  </a:cubicBezTo>
                  <a:cubicBezTo>
                    <a:pt x="9488" y="95"/>
                    <a:pt x="9097" y="1"/>
                    <a:pt x="86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6656850" y="4568588"/>
              <a:ext cx="188400" cy="237400"/>
            </a:xfrm>
            <a:custGeom>
              <a:avLst/>
              <a:gdLst/>
              <a:ahLst/>
              <a:cxnLst/>
              <a:rect l="l" t="t" r="r" b="b"/>
              <a:pathLst>
                <a:path w="7536" h="9496" extrusionOk="0">
                  <a:moveTo>
                    <a:pt x="7014" y="0"/>
                  </a:moveTo>
                  <a:cubicBezTo>
                    <a:pt x="4763" y="1664"/>
                    <a:pt x="2512" y="3099"/>
                    <a:pt x="392" y="4273"/>
                  </a:cubicBezTo>
                  <a:cubicBezTo>
                    <a:pt x="555" y="5089"/>
                    <a:pt x="457" y="5904"/>
                    <a:pt x="131" y="8253"/>
                  </a:cubicBezTo>
                  <a:cubicBezTo>
                    <a:pt x="0" y="8742"/>
                    <a:pt x="229" y="9166"/>
                    <a:pt x="653" y="9395"/>
                  </a:cubicBezTo>
                  <a:cubicBezTo>
                    <a:pt x="788" y="9463"/>
                    <a:pt x="936" y="9495"/>
                    <a:pt x="1084" y="9495"/>
                  </a:cubicBezTo>
                  <a:cubicBezTo>
                    <a:pt x="1364" y="9495"/>
                    <a:pt x="1647" y="9379"/>
                    <a:pt x="1860" y="9166"/>
                  </a:cubicBezTo>
                  <a:lnTo>
                    <a:pt x="4861" y="6198"/>
                  </a:lnTo>
                  <a:cubicBezTo>
                    <a:pt x="7144" y="3915"/>
                    <a:pt x="7536" y="946"/>
                    <a:pt x="70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6718825" y="4152263"/>
              <a:ext cx="172100" cy="156800"/>
            </a:xfrm>
            <a:custGeom>
              <a:avLst/>
              <a:gdLst/>
              <a:ahLst/>
              <a:cxnLst/>
              <a:rect l="l" t="t" r="r" b="b"/>
              <a:pathLst>
                <a:path w="6884" h="6272" extrusionOk="0">
                  <a:moveTo>
                    <a:pt x="3446" y="1"/>
                  </a:moveTo>
                  <a:cubicBezTo>
                    <a:pt x="2643" y="1"/>
                    <a:pt x="1843" y="311"/>
                    <a:pt x="1240" y="930"/>
                  </a:cubicBezTo>
                  <a:cubicBezTo>
                    <a:pt x="0" y="2137"/>
                    <a:pt x="0" y="4127"/>
                    <a:pt x="1240" y="5367"/>
                  </a:cubicBezTo>
                  <a:cubicBezTo>
                    <a:pt x="1843" y="5970"/>
                    <a:pt x="2643" y="6272"/>
                    <a:pt x="3446" y="6272"/>
                  </a:cubicBezTo>
                  <a:cubicBezTo>
                    <a:pt x="4249" y="6272"/>
                    <a:pt x="5057" y="5970"/>
                    <a:pt x="5676" y="5367"/>
                  </a:cubicBezTo>
                  <a:cubicBezTo>
                    <a:pt x="6883" y="4127"/>
                    <a:pt x="6883" y="2137"/>
                    <a:pt x="5676" y="930"/>
                  </a:cubicBezTo>
                  <a:cubicBezTo>
                    <a:pt x="5057" y="311"/>
                    <a:pt x="4249" y="1"/>
                    <a:pt x="3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6906375" y="3911538"/>
              <a:ext cx="220225" cy="216700"/>
            </a:xfrm>
            <a:custGeom>
              <a:avLst/>
              <a:gdLst/>
              <a:ahLst/>
              <a:cxnLst/>
              <a:rect l="l" t="t" r="r" b="b"/>
              <a:pathLst>
                <a:path w="8809" h="8668" extrusionOk="0">
                  <a:moveTo>
                    <a:pt x="6168" y="0"/>
                  </a:moveTo>
                  <a:cubicBezTo>
                    <a:pt x="4083" y="0"/>
                    <a:pt x="2010" y="335"/>
                    <a:pt x="1" y="969"/>
                  </a:cubicBezTo>
                  <a:cubicBezTo>
                    <a:pt x="197" y="2665"/>
                    <a:pt x="1110" y="4557"/>
                    <a:pt x="2611" y="6058"/>
                  </a:cubicBezTo>
                  <a:cubicBezTo>
                    <a:pt x="4176" y="7624"/>
                    <a:pt x="6068" y="8504"/>
                    <a:pt x="7830" y="8667"/>
                  </a:cubicBezTo>
                  <a:cubicBezTo>
                    <a:pt x="8482" y="6351"/>
                    <a:pt x="8808" y="3774"/>
                    <a:pt x="8613" y="1034"/>
                  </a:cubicBezTo>
                  <a:cubicBezTo>
                    <a:pt x="8580" y="513"/>
                    <a:pt x="8156" y="121"/>
                    <a:pt x="7634" y="56"/>
                  </a:cubicBezTo>
                  <a:cubicBezTo>
                    <a:pt x="7145" y="19"/>
                    <a:pt x="6656" y="0"/>
                    <a:pt x="6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6429325" y="3953688"/>
              <a:ext cx="655675" cy="654050"/>
            </a:xfrm>
            <a:custGeom>
              <a:avLst/>
              <a:gdLst/>
              <a:ahLst/>
              <a:cxnLst/>
              <a:rect l="l" t="t" r="r" b="b"/>
              <a:pathLst>
                <a:path w="26227" h="26162" extrusionOk="0">
                  <a:moveTo>
                    <a:pt x="14993" y="5823"/>
                  </a:moveTo>
                  <a:cubicBezTo>
                    <a:pt x="16335" y="5823"/>
                    <a:pt x="17680" y="6329"/>
                    <a:pt x="18724" y="7340"/>
                  </a:cubicBezTo>
                  <a:cubicBezTo>
                    <a:pt x="20747" y="9428"/>
                    <a:pt x="20747" y="12723"/>
                    <a:pt x="18724" y="14778"/>
                  </a:cubicBezTo>
                  <a:cubicBezTo>
                    <a:pt x="17697" y="15789"/>
                    <a:pt x="16359" y="16294"/>
                    <a:pt x="15018" y="16294"/>
                  </a:cubicBezTo>
                  <a:cubicBezTo>
                    <a:pt x="13676" y="16294"/>
                    <a:pt x="12331" y="15789"/>
                    <a:pt x="11287" y="14778"/>
                  </a:cubicBezTo>
                  <a:cubicBezTo>
                    <a:pt x="9264" y="12723"/>
                    <a:pt x="9264" y="9428"/>
                    <a:pt x="11287" y="7340"/>
                  </a:cubicBezTo>
                  <a:cubicBezTo>
                    <a:pt x="12314" y="6329"/>
                    <a:pt x="13652" y="5823"/>
                    <a:pt x="14993" y="5823"/>
                  </a:cubicBezTo>
                  <a:close/>
                  <a:moveTo>
                    <a:pt x="17061" y="1"/>
                  </a:moveTo>
                  <a:cubicBezTo>
                    <a:pt x="10765" y="2578"/>
                    <a:pt x="4730" y="8221"/>
                    <a:pt x="0" y="16115"/>
                  </a:cubicBezTo>
                  <a:lnTo>
                    <a:pt x="2382" y="18496"/>
                  </a:lnTo>
                  <a:cubicBezTo>
                    <a:pt x="3146" y="18190"/>
                    <a:pt x="3983" y="17992"/>
                    <a:pt x="4780" y="17992"/>
                  </a:cubicBezTo>
                  <a:cubicBezTo>
                    <a:pt x="5683" y="17992"/>
                    <a:pt x="6536" y="18247"/>
                    <a:pt x="7177" y="18888"/>
                  </a:cubicBezTo>
                  <a:cubicBezTo>
                    <a:pt x="8449" y="20160"/>
                    <a:pt x="8253" y="22117"/>
                    <a:pt x="7601" y="23715"/>
                  </a:cubicBezTo>
                  <a:lnTo>
                    <a:pt x="10047" y="26162"/>
                  </a:lnTo>
                  <a:cubicBezTo>
                    <a:pt x="16115" y="22476"/>
                    <a:pt x="23193" y="16702"/>
                    <a:pt x="26227" y="9037"/>
                  </a:cubicBezTo>
                  <a:cubicBezTo>
                    <a:pt x="24106" y="8743"/>
                    <a:pt x="21986" y="7666"/>
                    <a:pt x="20192" y="5872"/>
                  </a:cubicBezTo>
                  <a:cubicBezTo>
                    <a:pt x="18431" y="4144"/>
                    <a:pt x="17387" y="2056"/>
                    <a:pt x="170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247;p23"/>
          <p:cNvSpPr/>
          <p:nvPr/>
        </p:nvSpPr>
        <p:spPr>
          <a:xfrm>
            <a:off x="3597844" y="2922788"/>
            <a:ext cx="428938" cy="428938"/>
          </a:xfrm>
          <a:custGeom>
            <a:avLst/>
            <a:gdLst/>
            <a:ahLst/>
            <a:cxnLst/>
            <a:rect l="l" t="t" r="r" b="b"/>
            <a:pathLst>
              <a:path w="40939" h="40939" extrusionOk="0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8" name="Google Shape;248;p23"/>
          <p:cNvGrpSpPr/>
          <p:nvPr/>
        </p:nvGrpSpPr>
        <p:grpSpPr>
          <a:xfrm>
            <a:off x="5109482" y="2921464"/>
            <a:ext cx="432964" cy="431586"/>
            <a:chOff x="5812000" y="2553488"/>
            <a:chExt cx="769850" cy="767400"/>
          </a:xfrm>
        </p:grpSpPr>
        <p:sp>
          <p:nvSpPr>
            <p:cNvPr id="249" name="Google Shape;249;p23"/>
            <p:cNvSpPr/>
            <p:nvPr/>
          </p:nvSpPr>
          <p:spPr>
            <a:xfrm>
              <a:off x="5858475" y="2553488"/>
              <a:ext cx="150900" cy="150900"/>
            </a:xfrm>
            <a:custGeom>
              <a:avLst/>
              <a:gdLst/>
              <a:ahLst/>
              <a:cxnLst/>
              <a:rect l="l" t="t" r="r" b="b"/>
              <a:pathLst>
                <a:path w="6036" h="6036" extrusionOk="0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5812000" y="2732888"/>
              <a:ext cx="244675" cy="425725"/>
            </a:xfrm>
            <a:custGeom>
              <a:avLst/>
              <a:gdLst/>
              <a:ahLst/>
              <a:cxnLst/>
              <a:rect l="l" t="t" r="r" b="b"/>
              <a:pathLst>
                <a:path w="9787" h="17029" extrusionOk="0">
                  <a:moveTo>
                    <a:pt x="1501" y="1"/>
                  </a:moveTo>
                  <a:cubicBezTo>
                    <a:pt x="685" y="1"/>
                    <a:pt x="0" y="686"/>
                    <a:pt x="0" y="1501"/>
                  </a:cubicBezTo>
                  <a:lnTo>
                    <a:pt x="0" y="7993"/>
                  </a:lnTo>
                  <a:cubicBezTo>
                    <a:pt x="33" y="8808"/>
                    <a:pt x="685" y="9493"/>
                    <a:pt x="1501" y="9493"/>
                  </a:cubicBezTo>
                  <a:lnTo>
                    <a:pt x="1794" y="9493"/>
                  </a:lnTo>
                  <a:lnTo>
                    <a:pt x="1794" y="15528"/>
                  </a:lnTo>
                  <a:cubicBezTo>
                    <a:pt x="1794" y="16343"/>
                    <a:pt x="2479" y="17028"/>
                    <a:pt x="3295" y="17028"/>
                  </a:cubicBezTo>
                  <a:lnTo>
                    <a:pt x="6459" y="17028"/>
                  </a:lnTo>
                  <a:cubicBezTo>
                    <a:pt x="7274" y="17028"/>
                    <a:pt x="7992" y="16343"/>
                    <a:pt x="7992" y="15528"/>
                  </a:cubicBezTo>
                  <a:lnTo>
                    <a:pt x="7992" y="15169"/>
                  </a:lnTo>
                  <a:cubicBezTo>
                    <a:pt x="7698" y="14647"/>
                    <a:pt x="7535" y="14027"/>
                    <a:pt x="7535" y="13408"/>
                  </a:cubicBezTo>
                  <a:lnTo>
                    <a:pt x="7535" y="5546"/>
                  </a:lnTo>
                  <a:cubicBezTo>
                    <a:pt x="7535" y="3981"/>
                    <a:pt x="8481" y="2676"/>
                    <a:pt x="9786" y="2121"/>
                  </a:cubicBezTo>
                  <a:lnTo>
                    <a:pt x="9786" y="1501"/>
                  </a:lnTo>
                  <a:cubicBezTo>
                    <a:pt x="9786" y="686"/>
                    <a:pt x="9068" y="1"/>
                    <a:pt x="8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6384475" y="2553488"/>
              <a:ext cx="150875" cy="150900"/>
            </a:xfrm>
            <a:custGeom>
              <a:avLst/>
              <a:gdLst/>
              <a:ahLst/>
              <a:cxnLst/>
              <a:rect l="l" t="t" r="r" b="b"/>
              <a:pathLst>
                <a:path w="6035" h="6036" extrusionOk="0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6337975" y="2732088"/>
              <a:ext cx="243875" cy="425700"/>
            </a:xfrm>
            <a:custGeom>
              <a:avLst/>
              <a:gdLst/>
              <a:ahLst/>
              <a:cxnLst/>
              <a:rect l="l" t="t" r="r" b="b"/>
              <a:pathLst>
                <a:path w="9755" h="17028" extrusionOk="0">
                  <a:moveTo>
                    <a:pt x="1501" y="0"/>
                  </a:moveTo>
                  <a:cubicBezTo>
                    <a:pt x="653" y="0"/>
                    <a:pt x="1" y="685"/>
                    <a:pt x="1" y="1501"/>
                  </a:cubicBezTo>
                  <a:lnTo>
                    <a:pt x="1" y="2121"/>
                  </a:lnTo>
                  <a:cubicBezTo>
                    <a:pt x="1338" y="2675"/>
                    <a:pt x="2219" y="4013"/>
                    <a:pt x="2219" y="5546"/>
                  </a:cubicBezTo>
                  <a:lnTo>
                    <a:pt x="2219" y="13407"/>
                  </a:lnTo>
                  <a:cubicBezTo>
                    <a:pt x="2219" y="14027"/>
                    <a:pt x="2056" y="14614"/>
                    <a:pt x="1795" y="15169"/>
                  </a:cubicBezTo>
                  <a:lnTo>
                    <a:pt x="1795" y="15527"/>
                  </a:lnTo>
                  <a:cubicBezTo>
                    <a:pt x="1795" y="16343"/>
                    <a:pt x="2480" y="17028"/>
                    <a:pt x="3296" y="17028"/>
                  </a:cubicBezTo>
                  <a:lnTo>
                    <a:pt x="6460" y="17028"/>
                  </a:lnTo>
                  <a:cubicBezTo>
                    <a:pt x="7275" y="17028"/>
                    <a:pt x="7960" y="16343"/>
                    <a:pt x="7960" y="15527"/>
                  </a:cubicBezTo>
                  <a:lnTo>
                    <a:pt x="7960" y="9493"/>
                  </a:lnTo>
                  <a:lnTo>
                    <a:pt x="8254" y="9493"/>
                  </a:lnTo>
                  <a:cubicBezTo>
                    <a:pt x="9069" y="9493"/>
                    <a:pt x="9754" y="8808"/>
                    <a:pt x="9754" y="7992"/>
                  </a:cubicBezTo>
                  <a:lnTo>
                    <a:pt x="9754" y="1501"/>
                  </a:lnTo>
                  <a:cubicBezTo>
                    <a:pt x="9754" y="685"/>
                    <a:pt x="9069" y="0"/>
                    <a:pt x="82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6057450" y="2834013"/>
              <a:ext cx="279750" cy="486875"/>
            </a:xfrm>
            <a:custGeom>
              <a:avLst/>
              <a:gdLst/>
              <a:ahLst/>
              <a:cxnLst/>
              <a:rect l="l" t="t" r="r" b="b"/>
              <a:pathLst>
                <a:path w="11190" h="19475" extrusionOk="0">
                  <a:moveTo>
                    <a:pt x="1501" y="1"/>
                  </a:moveTo>
                  <a:cubicBezTo>
                    <a:pt x="653" y="1"/>
                    <a:pt x="1" y="653"/>
                    <a:pt x="1" y="1501"/>
                  </a:cubicBezTo>
                  <a:lnTo>
                    <a:pt x="1" y="3948"/>
                  </a:lnTo>
                  <a:lnTo>
                    <a:pt x="1" y="9363"/>
                  </a:lnTo>
                  <a:cubicBezTo>
                    <a:pt x="1" y="10178"/>
                    <a:pt x="686" y="10863"/>
                    <a:pt x="1501" y="10863"/>
                  </a:cubicBezTo>
                  <a:lnTo>
                    <a:pt x="2088" y="10863"/>
                  </a:lnTo>
                  <a:lnTo>
                    <a:pt x="2088" y="17974"/>
                  </a:lnTo>
                  <a:cubicBezTo>
                    <a:pt x="2088" y="18790"/>
                    <a:pt x="2773" y="19475"/>
                    <a:pt x="3589" y="19475"/>
                  </a:cubicBezTo>
                  <a:lnTo>
                    <a:pt x="7601" y="19475"/>
                  </a:lnTo>
                  <a:cubicBezTo>
                    <a:pt x="8417" y="19475"/>
                    <a:pt x="9134" y="18790"/>
                    <a:pt x="9134" y="17974"/>
                  </a:cubicBezTo>
                  <a:lnTo>
                    <a:pt x="9134" y="10831"/>
                  </a:lnTo>
                  <a:lnTo>
                    <a:pt x="9689" y="10831"/>
                  </a:lnTo>
                  <a:cubicBezTo>
                    <a:pt x="10504" y="10831"/>
                    <a:pt x="11189" y="10146"/>
                    <a:pt x="11189" y="9330"/>
                  </a:cubicBezTo>
                  <a:lnTo>
                    <a:pt x="11189" y="3948"/>
                  </a:lnTo>
                  <a:lnTo>
                    <a:pt x="11189" y="1501"/>
                  </a:lnTo>
                  <a:cubicBezTo>
                    <a:pt x="11189" y="686"/>
                    <a:pt x="10504" y="1"/>
                    <a:pt x="96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6108825" y="2627688"/>
              <a:ext cx="175375" cy="175375"/>
            </a:xfrm>
            <a:custGeom>
              <a:avLst/>
              <a:gdLst/>
              <a:ahLst/>
              <a:cxnLst/>
              <a:rect l="l" t="t" r="r" b="b"/>
              <a:pathLst>
                <a:path w="7015" h="7015" extrusionOk="0">
                  <a:moveTo>
                    <a:pt x="3524" y="1"/>
                  </a:moveTo>
                  <a:cubicBezTo>
                    <a:pt x="1599" y="1"/>
                    <a:pt x="1" y="1567"/>
                    <a:pt x="1" y="3524"/>
                  </a:cubicBezTo>
                  <a:cubicBezTo>
                    <a:pt x="1" y="5448"/>
                    <a:pt x="1599" y="7014"/>
                    <a:pt x="3524" y="7014"/>
                  </a:cubicBezTo>
                  <a:cubicBezTo>
                    <a:pt x="5448" y="7014"/>
                    <a:pt x="7014" y="5448"/>
                    <a:pt x="7014" y="3524"/>
                  </a:cubicBezTo>
                  <a:cubicBezTo>
                    <a:pt x="7014" y="1567"/>
                    <a:pt x="5448" y="1"/>
                    <a:pt x="3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" name="Google Shape;256;p23"/>
          <p:cNvSpPr/>
          <p:nvPr/>
        </p:nvSpPr>
        <p:spPr>
          <a:xfrm>
            <a:off x="5087875" y="2087844"/>
            <a:ext cx="476178" cy="282154"/>
          </a:xfrm>
          <a:custGeom>
            <a:avLst/>
            <a:gdLst/>
            <a:ahLst/>
            <a:cxnLst/>
            <a:rect l="l" t="t" r="r" b="b"/>
            <a:pathLst>
              <a:path w="52356" h="31023" extrusionOk="0">
                <a:moveTo>
                  <a:pt x="26113" y="9614"/>
                </a:moveTo>
                <a:cubicBezTo>
                  <a:pt x="26000" y="9614"/>
                  <a:pt x="25885" y="9617"/>
                  <a:pt x="25771" y="9624"/>
                </a:cubicBezTo>
                <a:cubicBezTo>
                  <a:pt x="22835" y="9819"/>
                  <a:pt x="20453" y="12201"/>
                  <a:pt x="20290" y="15136"/>
                </a:cubicBezTo>
                <a:cubicBezTo>
                  <a:pt x="20069" y="18609"/>
                  <a:pt x="22811" y="21409"/>
                  <a:pt x="26211" y="21409"/>
                </a:cubicBezTo>
                <a:cubicBezTo>
                  <a:pt x="26324" y="21409"/>
                  <a:pt x="26438" y="21406"/>
                  <a:pt x="26553" y="21399"/>
                </a:cubicBezTo>
                <a:cubicBezTo>
                  <a:pt x="29489" y="21236"/>
                  <a:pt x="31903" y="18822"/>
                  <a:pt x="32066" y="15887"/>
                </a:cubicBezTo>
                <a:cubicBezTo>
                  <a:pt x="32256" y="12414"/>
                  <a:pt x="29513" y="9614"/>
                  <a:pt x="26113" y="9614"/>
                </a:cubicBezTo>
                <a:close/>
                <a:moveTo>
                  <a:pt x="26167" y="4544"/>
                </a:moveTo>
                <a:cubicBezTo>
                  <a:pt x="32458" y="4544"/>
                  <a:pt x="37499" y="9834"/>
                  <a:pt x="37122" y="16213"/>
                </a:cubicBezTo>
                <a:cubicBezTo>
                  <a:pt x="36763" y="21693"/>
                  <a:pt x="32360" y="26097"/>
                  <a:pt x="26880" y="26455"/>
                </a:cubicBezTo>
                <a:cubicBezTo>
                  <a:pt x="26637" y="26471"/>
                  <a:pt x="26396" y="26479"/>
                  <a:pt x="26157" y="26479"/>
                </a:cubicBezTo>
                <a:cubicBezTo>
                  <a:pt x="19866" y="26479"/>
                  <a:pt x="14826" y="21189"/>
                  <a:pt x="15234" y="14810"/>
                </a:cubicBezTo>
                <a:cubicBezTo>
                  <a:pt x="15560" y="9330"/>
                  <a:pt x="19997" y="4926"/>
                  <a:pt x="25444" y="4568"/>
                </a:cubicBezTo>
                <a:cubicBezTo>
                  <a:pt x="25687" y="4552"/>
                  <a:pt x="25928" y="4544"/>
                  <a:pt x="26167" y="4544"/>
                </a:cubicBezTo>
                <a:close/>
                <a:moveTo>
                  <a:pt x="26195" y="1"/>
                </a:moveTo>
                <a:cubicBezTo>
                  <a:pt x="16246" y="1"/>
                  <a:pt x="7242" y="5448"/>
                  <a:pt x="523" y="14256"/>
                </a:cubicBezTo>
                <a:cubicBezTo>
                  <a:pt x="1" y="15006"/>
                  <a:pt x="1" y="16017"/>
                  <a:pt x="523" y="16702"/>
                </a:cubicBezTo>
                <a:cubicBezTo>
                  <a:pt x="7177" y="25575"/>
                  <a:pt x="16246" y="31022"/>
                  <a:pt x="26195" y="31022"/>
                </a:cubicBezTo>
                <a:cubicBezTo>
                  <a:pt x="36144" y="31022"/>
                  <a:pt x="45147" y="25575"/>
                  <a:pt x="51834" y="16767"/>
                </a:cubicBezTo>
                <a:cubicBezTo>
                  <a:pt x="52356" y="16017"/>
                  <a:pt x="52356" y="15006"/>
                  <a:pt x="51834" y="14321"/>
                </a:cubicBezTo>
                <a:cubicBezTo>
                  <a:pt x="45147" y="5416"/>
                  <a:pt x="36144" y="1"/>
                  <a:pt x="261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</a:endParaRPr>
          </a:p>
        </p:txBody>
      </p:sp>
      <p:cxnSp>
        <p:nvCxnSpPr>
          <p:cNvPr id="257" name="Google Shape;257;p23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6"/>
          <p:cNvSpPr txBox="1">
            <a:spLocks noGrp="1"/>
          </p:cNvSpPr>
          <p:nvPr>
            <p:ph type="ctrTitle"/>
          </p:nvPr>
        </p:nvSpPr>
        <p:spPr>
          <a:xfrm>
            <a:off x="4234872" y="1616459"/>
            <a:ext cx="47313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MOVIE</a:t>
            </a:r>
            <a:r>
              <a:rPr lang="es" dirty="0"/>
              <a:t> RECOMMENDATION SYSTEM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97" name="Google Shape;297;p26"/>
          <p:cNvSpPr txBox="1">
            <a:spLocks noGrp="1"/>
          </p:cNvSpPr>
          <p:nvPr>
            <p:ph type="subTitle" idx="1"/>
          </p:nvPr>
        </p:nvSpPr>
        <p:spPr>
          <a:xfrm>
            <a:off x="4234872" y="2481143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Movie Recommendation System is designed to revolutionize user engagement by delivering personalized movie suggestions based on individual preferences and viewing history.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298" name="Google Shape;298;p26"/>
          <p:cNvCxnSpPr>
            <a:cxnSpLocks/>
          </p:cNvCxnSpPr>
          <p:nvPr/>
        </p:nvCxnSpPr>
        <p:spPr>
          <a:xfrm flipV="1">
            <a:off x="4234872" y="2275300"/>
            <a:ext cx="5192878" cy="3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9" name="Google Shape;299;p26"/>
          <p:cNvSpPr/>
          <p:nvPr/>
        </p:nvSpPr>
        <p:spPr>
          <a:xfrm>
            <a:off x="1953596" y="1830067"/>
            <a:ext cx="1094271" cy="2041506"/>
          </a:xfrm>
          <a:custGeom>
            <a:avLst/>
            <a:gdLst/>
            <a:ahLst/>
            <a:cxnLst/>
            <a:rect l="l" t="t" r="r" b="b"/>
            <a:pathLst>
              <a:path w="78009" h="145536" fill="none" extrusionOk="0">
                <a:moveTo>
                  <a:pt x="9069" y="1"/>
                </a:moveTo>
                <a:lnTo>
                  <a:pt x="68940" y="1"/>
                </a:lnTo>
                <a:cubicBezTo>
                  <a:pt x="73962" y="1"/>
                  <a:pt x="78008" y="4096"/>
                  <a:pt x="78008" y="9118"/>
                </a:cubicBezTo>
                <a:lnTo>
                  <a:pt x="78008" y="136418"/>
                </a:lnTo>
                <a:cubicBezTo>
                  <a:pt x="78008" y="141440"/>
                  <a:pt x="73962" y="145535"/>
                  <a:pt x="68940" y="145535"/>
                </a:cubicBezTo>
                <a:lnTo>
                  <a:pt x="9069" y="145535"/>
                </a:lnTo>
                <a:cubicBezTo>
                  <a:pt x="4047" y="145535"/>
                  <a:pt x="0" y="141440"/>
                  <a:pt x="0" y="136418"/>
                </a:cubicBezTo>
                <a:lnTo>
                  <a:pt x="0" y="9118"/>
                </a:lnTo>
                <a:cubicBezTo>
                  <a:pt x="0" y="4096"/>
                  <a:pt x="4047" y="1"/>
                  <a:pt x="9069" y="1"/>
                </a:cubicBezTo>
                <a:close/>
              </a:path>
            </a:pathLst>
          </a:custGeom>
          <a:noFill/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6"/>
          <p:cNvSpPr/>
          <p:nvPr/>
        </p:nvSpPr>
        <p:spPr>
          <a:xfrm>
            <a:off x="2056879" y="1992173"/>
            <a:ext cx="887043" cy="1628410"/>
          </a:xfrm>
          <a:custGeom>
            <a:avLst/>
            <a:gdLst/>
            <a:ahLst/>
            <a:cxnLst/>
            <a:rect l="l" t="t" r="r" b="b"/>
            <a:pathLst>
              <a:path w="63236" h="116087" extrusionOk="0">
                <a:moveTo>
                  <a:pt x="2682" y="1"/>
                </a:moveTo>
                <a:cubicBezTo>
                  <a:pt x="1219" y="1"/>
                  <a:pt x="0" y="1171"/>
                  <a:pt x="0" y="2682"/>
                </a:cubicBezTo>
                <a:lnTo>
                  <a:pt x="0" y="113405"/>
                </a:lnTo>
                <a:cubicBezTo>
                  <a:pt x="0" y="114917"/>
                  <a:pt x="1219" y="116087"/>
                  <a:pt x="2682" y="116087"/>
                </a:cubicBezTo>
                <a:lnTo>
                  <a:pt x="60554" y="116087"/>
                </a:lnTo>
                <a:cubicBezTo>
                  <a:pt x="62066" y="116087"/>
                  <a:pt x="63236" y="114917"/>
                  <a:pt x="63236" y="113405"/>
                </a:cubicBezTo>
                <a:lnTo>
                  <a:pt x="63236" y="2682"/>
                </a:lnTo>
                <a:cubicBezTo>
                  <a:pt x="63236" y="1171"/>
                  <a:pt x="62066" y="1"/>
                  <a:pt x="60554" y="1"/>
                </a:cubicBezTo>
                <a:close/>
              </a:path>
            </a:pathLst>
          </a:custGeom>
          <a:gradFill>
            <a:gsLst>
              <a:gs pos="0">
                <a:srgbClr val="052643">
                  <a:alpha val="53460"/>
                </a:srgbClr>
              </a:gs>
              <a:gs pos="100000">
                <a:srgbClr val="041523">
                  <a:alpha val="53460"/>
                </a:srgbClr>
              </a:gs>
            </a:gsLst>
            <a:path path="circle">
              <a:fillToRect l="50000" t="50000" r="50000" b="50000"/>
            </a:path>
            <a:tileRect/>
          </a:gra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6"/>
          <p:cNvSpPr/>
          <p:nvPr/>
        </p:nvSpPr>
        <p:spPr>
          <a:xfrm>
            <a:off x="2396132" y="3661112"/>
            <a:ext cx="182624" cy="156421"/>
          </a:xfrm>
          <a:custGeom>
            <a:avLst/>
            <a:gdLst/>
            <a:ahLst/>
            <a:cxnLst/>
            <a:rect l="l" t="t" r="r" b="b"/>
            <a:pathLst>
              <a:path w="13019" h="11151" extrusionOk="0">
                <a:moveTo>
                  <a:pt x="7460" y="1"/>
                </a:moveTo>
                <a:cubicBezTo>
                  <a:pt x="2487" y="1"/>
                  <a:pt x="1" y="5997"/>
                  <a:pt x="3511" y="9508"/>
                </a:cubicBezTo>
                <a:cubicBezTo>
                  <a:pt x="4646" y="10643"/>
                  <a:pt x="6041" y="11151"/>
                  <a:pt x="7409" y="11151"/>
                </a:cubicBezTo>
                <a:cubicBezTo>
                  <a:pt x="10272" y="11151"/>
                  <a:pt x="13018" y="8924"/>
                  <a:pt x="13018" y="5559"/>
                </a:cubicBezTo>
                <a:cubicBezTo>
                  <a:pt x="13018" y="2487"/>
                  <a:pt x="10532" y="1"/>
                  <a:pt x="7460" y="1"/>
                </a:cubicBezTo>
                <a:close/>
              </a:path>
            </a:pathLst>
          </a:cu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l="50000" t="50000" r="50000" b="50000"/>
            </a:path>
            <a:tileRect/>
          </a:gra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6"/>
          <p:cNvSpPr/>
          <p:nvPr/>
        </p:nvSpPr>
        <p:spPr>
          <a:xfrm>
            <a:off x="2392035" y="1893688"/>
            <a:ext cx="217496" cy="35574"/>
          </a:xfrm>
          <a:custGeom>
            <a:avLst/>
            <a:gdLst/>
            <a:ahLst/>
            <a:cxnLst/>
            <a:rect l="l" t="t" r="r" b="b"/>
            <a:pathLst>
              <a:path w="15505" h="2536" extrusionOk="0">
                <a:moveTo>
                  <a:pt x="1317" y="0"/>
                </a:moveTo>
                <a:cubicBezTo>
                  <a:pt x="585" y="0"/>
                  <a:pt x="0" y="536"/>
                  <a:pt x="0" y="1268"/>
                </a:cubicBezTo>
                <a:cubicBezTo>
                  <a:pt x="0" y="1950"/>
                  <a:pt x="585" y="2535"/>
                  <a:pt x="1317" y="2535"/>
                </a:cubicBezTo>
                <a:lnTo>
                  <a:pt x="14188" y="2535"/>
                </a:lnTo>
                <a:cubicBezTo>
                  <a:pt x="14919" y="2535"/>
                  <a:pt x="15456" y="1950"/>
                  <a:pt x="15504" y="1268"/>
                </a:cubicBezTo>
                <a:cubicBezTo>
                  <a:pt x="15456" y="536"/>
                  <a:pt x="14919" y="0"/>
                  <a:pt x="14188" y="0"/>
                </a:cubicBezTo>
                <a:close/>
              </a:path>
            </a:pathLst>
          </a:custGeom>
          <a:solidFill>
            <a:srgbClr val="161234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6"/>
          <p:cNvSpPr/>
          <p:nvPr/>
        </p:nvSpPr>
        <p:spPr>
          <a:xfrm>
            <a:off x="2251814" y="3281499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1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6"/>
          <p:cNvSpPr/>
          <p:nvPr/>
        </p:nvSpPr>
        <p:spPr>
          <a:xfrm>
            <a:off x="2326365" y="338409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6"/>
          <p:cNvSpPr/>
          <p:nvPr/>
        </p:nvSpPr>
        <p:spPr>
          <a:xfrm>
            <a:off x="2327052" y="3444293"/>
            <a:ext cx="29430" cy="30103"/>
          </a:xfrm>
          <a:custGeom>
            <a:avLst/>
            <a:gdLst/>
            <a:ahLst/>
            <a:cxnLst/>
            <a:rect l="l" t="t" r="r" b="b"/>
            <a:pathLst>
              <a:path w="2098" h="2146" fill="none" extrusionOk="0">
                <a:moveTo>
                  <a:pt x="1" y="0"/>
                </a:moveTo>
                <a:lnTo>
                  <a:pt x="1" y="2145"/>
                </a:lnTo>
                <a:lnTo>
                  <a:pt x="2097" y="2145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6"/>
          <p:cNvSpPr/>
          <p:nvPr/>
        </p:nvSpPr>
        <p:spPr>
          <a:xfrm>
            <a:off x="2411185" y="3474385"/>
            <a:ext cx="409673" cy="14"/>
          </a:xfrm>
          <a:custGeom>
            <a:avLst/>
            <a:gdLst/>
            <a:ahLst/>
            <a:cxnLst/>
            <a:rect l="l" t="t" r="r" b="b"/>
            <a:pathLst>
              <a:path w="29205" h="1" fill="none" extrusionOk="0">
                <a:moveTo>
                  <a:pt x="0" y="0"/>
                </a:moveTo>
                <a:lnTo>
                  <a:pt x="2920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6"/>
          <p:cNvSpPr/>
          <p:nvPr/>
        </p:nvSpPr>
        <p:spPr>
          <a:xfrm>
            <a:off x="2848263" y="344429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0" y="2145"/>
                </a:moveTo>
                <a:lnTo>
                  <a:pt x="2145" y="2145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6"/>
          <p:cNvSpPr/>
          <p:nvPr/>
        </p:nvSpPr>
        <p:spPr>
          <a:xfrm>
            <a:off x="2878356" y="3081768"/>
            <a:ext cx="14" cy="307090"/>
          </a:xfrm>
          <a:custGeom>
            <a:avLst/>
            <a:gdLst/>
            <a:ahLst/>
            <a:cxnLst/>
            <a:rect l="l" t="t" r="r" b="b"/>
            <a:pathLst>
              <a:path w="1" h="21892" fill="none" extrusionOk="0">
                <a:moveTo>
                  <a:pt x="0" y="21892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6"/>
          <p:cNvSpPr/>
          <p:nvPr/>
        </p:nvSpPr>
        <p:spPr>
          <a:xfrm>
            <a:off x="2878356" y="3024319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0" y="2097"/>
                </a:moveTo>
                <a:lnTo>
                  <a:pt x="0" y="0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6"/>
          <p:cNvSpPr/>
          <p:nvPr/>
        </p:nvSpPr>
        <p:spPr>
          <a:xfrm>
            <a:off x="2970695" y="3024319"/>
            <a:ext cx="341962" cy="14"/>
          </a:xfrm>
          <a:custGeom>
            <a:avLst/>
            <a:gdLst/>
            <a:ahLst/>
            <a:cxnLst/>
            <a:rect l="l" t="t" r="r" b="b"/>
            <a:pathLst>
              <a:path w="24378" h="1" fill="none" extrusionOk="0">
                <a:moveTo>
                  <a:pt x="0" y="0"/>
                </a:moveTo>
                <a:lnTo>
                  <a:pt x="24378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6"/>
          <p:cNvSpPr/>
          <p:nvPr/>
        </p:nvSpPr>
        <p:spPr>
          <a:xfrm>
            <a:off x="3344151" y="3024319"/>
            <a:ext cx="29416" cy="29416"/>
          </a:xfrm>
          <a:custGeom>
            <a:avLst/>
            <a:gdLst/>
            <a:ahLst/>
            <a:cxnLst/>
            <a:rect l="l" t="t" r="r" b="b"/>
            <a:pathLst>
              <a:path w="2097" h="2097" fill="none" extrusionOk="0">
                <a:moveTo>
                  <a:pt x="0" y="0"/>
                </a:moveTo>
                <a:lnTo>
                  <a:pt x="2097" y="0"/>
                </a:lnTo>
                <a:lnTo>
                  <a:pt x="2097" y="2097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6"/>
          <p:cNvSpPr/>
          <p:nvPr/>
        </p:nvSpPr>
        <p:spPr>
          <a:xfrm>
            <a:off x="3373557" y="3107076"/>
            <a:ext cx="14" cy="292053"/>
          </a:xfrm>
          <a:custGeom>
            <a:avLst/>
            <a:gdLst/>
            <a:ahLst/>
            <a:cxnLst/>
            <a:rect l="l" t="t" r="r" b="b"/>
            <a:pathLst>
              <a:path w="1" h="20820" fill="none" extrusionOk="0">
                <a:moveTo>
                  <a:pt x="1" y="1"/>
                </a:moveTo>
                <a:lnTo>
                  <a:pt x="1" y="20819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6"/>
          <p:cNvSpPr/>
          <p:nvPr/>
        </p:nvSpPr>
        <p:spPr>
          <a:xfrm>
            <a:off x="3373557" y="342581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6"/>
          <p:cNvSpPr/>
          <p:nvPr/>
        </p:nvSpPr>
        <p:spPr>
          <a:xfrm>
            <a:off x="1673154" y="2077680"/>
            <a:ext cx="29430" cy="14"/>
          </a:xfrm>
          <a:custGeom>
            <a:avLst/>
            <a:gdLst/>
            <a:ahLst/>
            <a:cxnLst/>
            <a:rect l="l" t="t" r="r" b="b"/>
            <a:pathLst>
              <a:path w="2098" h="1" fill="none" extrusionOk="0">
                <a:moveTo>
                  <a:pt x="1" y="0"/>
                </a:moveTo>
                <a:lnTo>
                  <a:pt x="2097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6"/>
          <p:cNvSpPr/>
          <p:nvPr/>
        </p:nvSpPr>
        <p:spPr>
          <a:xfrm>
            <a:off x="1736762" y="2077680"/>
            <a:ext cx="50625" cy="14"/>
          </a:xfrm>
          <a:custGeom>
            <a:avLst/>
            <a:gdLst/>
            <a:ahLst/>
            <a:cxnLst/>
            <a:rect l="l" t="t" r="r" b="b"/>
            <a:pathLst>
              <a:path w="3609" h="1" fill="none" extrusionOk="0">
                <a:moveTo>
                  <a:pt x="1" y="0"/>
                </a:moveTo>
                <a:lnTo>
                  <a:pt x="3609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6"/>
          <p:cNvSpPr/>
          <p:nvPr/>
        </p:nvSpPr>
        <p:spPr>
          <a:xfrm>
            <a:off x="1804480" y="2077680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1" y="0"/>
                </a:moveTo>
                <a:lnTo>
                  <a:pt x="2146" y="0"/>
                </a:lnTo>
                <a:lnTo>
                  <a:pt x="2146" y="2097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26"/>
          <p:cNvSpPr/>
          <p:nvPr/>
        </p:nvSpPr>
        <p:spPr>
          <a:xfrm>
            <a:off x="1833900" y="2169332"/>
            <a:ext cx="14" cy="464394"/>
          </a:xfrm>
          <a:custGeom>
            <a:avLst/>
            <a:gdLst/>
            <a:ahLst/>
            <a:cxnLst/>
            <a:rect l="l" t="t" r="r" b="b"/>
            <a:pathLst>
              <a:path w="1" h="33106" fill="none" extrusionOk="0">
                <a:moveTo>
                  <a:pt x="0" y="0"/>
                </a:moveTo>
                <a:lnTo>
                  <a:pt x="0" y="33105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6"/>
          <p:cNvSpPr/>
          <p:nvPr/>
        </p:nvSpPr>
        <p:spPr>
          <a:xfrm>
            <a:off x="1834573" y="2665217"/>
            <a:ext cx="29430" cy="30117"/>
          </a:xfrm>
          <a:custGeom>
            <a:avLst/>
            <a:gdLst/>
            <a:ahLst/>
            <a:cxnLst/>
            <a:rect l="l" t="t" r="r" b="b"/>
            <a:pathLst>
              <a:path w="2098" h="2147" fill="none" extrusionOk="0">
                <a:moveTo>
                  <a:pt x="1" y="1"/>
                </a:moveTo>
                <a:lnTo>
                  <a:pt x="1" y="2146"/>
                </a:lnTo>
                <a:lnTo>
                  <a:pt x="2097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6"/>
          <p:cNvSpPr/>
          <p:nvPr/>
        </p:nvSpPr>
        <p:spPr>
          <a:xfrm>
            <a:off x="1923504" y="2695323"/>
            <a:ext cx="681189" cy="14"/>
          </a:xfrm>
          <a:custGeom>
            <a:avLst/>
            <a:gdLst/>
            <a:ahLst/>
            <a:cxnLst/>
            <a:rect l="l" t="t" r="r" b="b"/>
            <a:pathLst>
              <a:path w="48561" h="1" fill="none" extrusionOk="0">
                <a:moveTo>
                  <a:pt x="0" y="0"/>
                </a:moveTo>
                <a:lnTo>
                  <a:pt x="4856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6"/>
          <p:cNvSpPr/>
          <p:nvPr/>
        </p:nvSpPr>
        <p:spPr>
          <a:xfrm>
            <a:off x="2634164" y="2695323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26"/>
          <p:cNvSpPr/>
          <p:nvPr/>
        </p:nvSpPr>
        <p:spPr>
          <a:xfrm>
            <a:off x="2608856" y="2648129"/>
            <a:ext cx="119697" cy="102934"/>
          </a:xfrm>
          <a:custGeom>
            <a:avLst/>
            <a:gdLst/>
            <a:ahLst/>
            <a:cxnLst/>
            <a:rect l="l" t="t" r="r" b="b"/>
            <a:pathLst>
              <a:path w="8533" h="7338" extrusionOk="0">
                <a:moveTo>
                  <a:pt x="4876" y="0"/>
                </a:moveTo>
                <a:cubicBezTo>
                  <a:pt x="1610" y="0"/>
                  <a:pt x="1" y="3949"/>
                  <a:pt x="2292" y="6241"/>
                </a:cubicBezTo>
                <a:cubicBezTo>
                  <a:pt x="3035" y="6999"/>
                  <a:pt x="3951" y="7338"/>
                  <a:pt x="4851" y="7338"/>
                </a:cubicBezTo>
                <a:cubicBezTo>
                  <a:pt x="6729" y="7338"/>
                  <a:pt x="8533" y="5865"/>
                  <a:pt x="8533" y="3657"/>
                </a:cubicBezTo>
                <a:cubicBezTo>
                  <a:pt x="8533" y="1658"/>
                  <a:pt x="6875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6"/>
          <p:cNvSpPr/>
          <p:nvPr/>
        </p:nvSpPr>
        <p:spPr>
          <a:xfrm>
            <a:off x="1611594" y="3639226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6"/>
          <p:cNvSpPr/>
          <p:nvPr/>
        </p:nvSpPr>
        <p:spPr>
          <a:xfrm>
            <a:off x="1724458" y="360980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0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6"/>
          <p:cNvSpPr/>
          <p:nvPr/>
        </p:nvSpPr>
        <p:spPr>
          <a:xfrm>
            <a:off x="1754551" y="3238402"/>
            <a:ext cx="14" cy="313935"/>
          </a:xfrm>
          <a:custGeom>
            <a:avLst/>
            <a:gdLst/>
            <a:ahLst/>
            <a:cxnLst/>
            <a:rect l="l" t="t" r="r" b="b"/>
            <a:pathLst>
              <a:path w="1" h="22380" fill="none" extrusionOk="0">
                <a:moveTo>
                  <a:pt x="1" y="22379"/>
                </a:moveTo>
                <a:lnTo>
                  <a:pt x="1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6"/>
          <p:cNvSpPr/>
          <p:nvPr/>
        </p:nvSpPr>
        <p:spPr>
          <a:xfrm>
            <a:off x="1754551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2146"/>
                </a:moveTo>
                <a:lnTo>
                  <a:pt x="1" y="1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6"/>
          <p:cNvSpPr/>
          <p:nvPr/>
        </p:nvSpPr>
        <p:spPr>
          <a:xfrm>
            <a:off x="1840732" y="3179578"/>
            <a:ext cx="871318" cy="14"/>
          </a:xfrm>
          <a:custGeom>
            <a:avLst/>
            <a:gdLst/>
            <a:ahLst/>
            <a:cxnLst/>
            <a:rect l="l" t="t" r="r" b="b"/>
            <a:pathLst>
              <a:path w="62115" h="1" fill="none" extrusionOk="0">
                <a:moveTo>
                  <a:pt x="1" y="1"/>
                </a:moveTo>
                <a:lnTo>
                  <a:pt x="62115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6"/>
          <p:cNvSpPr/>
          <p:nvPr/>
        </p:nvSpPr>
        <p:spPr>
          <a:xfrm>
            <a:off x="2740183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1"/>
                </a:moveTo>
                <a:lnTo>
                  <a:pt x="2146" y="1"/>
                </a:lnTo>
                <a:lnTo>
                  <a:pt x="2146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26"/>
          <p:cNvSpPr/>
          <p:nvPr/>
        </p:nvSpPr>
        <p:spPr>
          <a:xfrm>
            <a:off x="2770275" y="328970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26"/>
          <p:cNvSpPr/>
          <p:nvPr/>
        </p:nvSpPr>
        <p:spPr>
          <a:xfrm>
            <a:off x="2699147" y="3284235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26"/>
          <p:cNvSpPr/>
          <p:nvPr/>
        </p:nvSpPr>
        <p:spPr>
          <a:xfrm>
            <a:off x="2526098" y="3007905"/>
            <a:ext cx="14" cy="29416"/>
          </a:xfrm>
          <a:custGeom>
            <a:avLst/>
            <a:gdLst/>
            <a:ahLst/>
            <a:cxnLst/>
            <a:rect l="l" t="t" r="r" b="b"/>
            <a:pathLst>
              <a:path w="1" h="2097" fill="none" extrusionOk="0">
                <a:moveTo>
                  <a:pt x="0" y="2097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6"/>
          <p:cNvSpPr/>
          <p:nvPr/>
        </p:nvSpPr>
        <p:spPr>
          <a:xfrm>
            <a:off x="2526098" y="2548944"/>
            <a:ext cx="14" cy="404890"/>
          </a:xfrm>
          <a:custGeom>
            <a:avLst/>
            <a:gdLst/>
            <a:ahLst/>
            <a:cxnLst/>
            <a:rect l="l" t="t" r="r" b="b"/>
            <a:pathLst>
              <a:path w="1" h="28864" fill="none" extrusionOk="0">
                <a:moveTo>
                  <a:pt x="0" y="28864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6"/>
          <p:cNvSpPr/>
          <p:nvPr/>
        </p:nvSpPr>
        <p:spPr>
          <a:xfrm>
            <a:off x="2526785" y="2492168"/>
            <a:ext cx="29416" cy="30117"/>
          </a:xfrm>
          <a:custGeom>
            <a:avLst/>
            <a:gdLst/>
            <a:ahLst/>
            <a:cxnLst/>
            <a:rect l="l" t="t" r="r" b="b"/>
            <a:pathLst>
              <a:path w="2097" h="2147" fill="none" extrusionOk="0">
                <a:moveTo>
                  <a:pt x="0" y="2146"/>
                </a:moveTo>
                <a:lnTo>
                  <a:pt x="0" y="1"/>
                </a:lnTo>
                <a:lnTo>
                  <a:pt x="2097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6"/>
          <p:cNvSpPr/>
          <p:nvPr/>
        </p:nvSpPr>
        <p:spPr>
          <a:xfrm>
            <a:off x="2615014" y="2492168"/>
            <a:ext cx="904830" cy="14"/>
          </a:xfrm>
          <a:custGeom>
            <a:avLst/>
            <a:gdLst/>
            <a:ahLst/>
            <a:cxnLst/>
            <a:rect l="l" t="t" r="r" b="b"/>
            <a:pathLst>
              <a:path w="64504" h="1" fill="none" extrusionOk="0">
                <a:moveTo>
                  <a:pt x="1" y="1"/>
                </a:moveTo>
                <a:lnTo>
                  <a:pt x="64504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6"/>
          <p:cNvSpPr/>
          <p:nvPr/>
        </p:nvSpPr>
        <p:spPr>
          <a:xfrm>
            <a:off x="3549342" y="2462076"/>
            <a:ext cx="30117" cy="30103"/>
          </a:xfrm>
          <a:custGeom>
            <a:avLst/>
            <a:gdLst/>
            <a:ahLst/>
            <a:cxnLst/>
            <a:rect l="l" t="t" r="r" b="b"/>
            <a:pathLst>
              <a:path w="2147" h="2146" fill="none" extrusionOk="0">
                <a:moveTo>
                  <a:pt x="1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6"/>
          <p:cNvSpPr/>
          <p:nvPr/>
        </p:nvSpPr>
        <p:spPr>
          <a:xfrm>
            <a:off x="3579448" y="2350587"/>
            <a:ext cx="14" cy="67037"/>
          </a:xfrm>
          <a:custGeom>
            <a:avLst/>
            <a:gdLst/>
            <a:ahLst/>
            <a:cxnLst/>
            <a:rect l="l" t="t" r="r" b="b"/>
            <a:pathLst>
              <a:path w="1" h="4779" fill="none" extrusionOk="0">
                <a:moveTo>
                  <a:pt x="0" y="4779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6"/>
          <p:cNvSpPr/>
          <p:nvPr/>
        </p:nvSpPr>
        <p:spPr>
          <a:xfrm>
            <a:off x="3579448" y="2297922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2146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26"/>
          <p:cNvSpPr/>
          <p:nvPr/>
        </p:nvSpPr>
        <p:spPr>
          <a:xfrm>
            <a:off x="2473432" y="3007217"/>
            <a:ext cx="103284" cy="103284"/>
          </a:xfrm>
          <a:custGeom>
            <a:avLst/>
            <a:gdLst/>
            <a:ahLst/>
            <a:cxnLst/>
            <a:rect l="l" t="t" r="r" b="b"/>
            <a:pathLst>
              <a:path w="7363" h="7363" extrusionOk="0">
                <a:moveTo>
                  <a:pt x="3657" y="1"/>
                </a:moveTo>
                <a:cubicBezTo>
                  <a:pt x="1658" y="1"/>
                  <a:pt x="0" y="1658"/>
                  <a:pt x="0" y="3706"/>
                </a:cubicBezTo>
                <a:cubicBezTo>
                  <a:pt x="0" y="5754"/>
                  <a:pt x="1658" y="7363"/>
                  <a:pt x="3657" y="7363"/>
                </a:cubicBezTo>
                <a:cubicBezTo>
                  <a:pt x="5705" y="7363"/>
                  <a:pt x="7362" y="5754"/>
                  <a:pt x="7362" y="3706"/>
                </a:cubicBezTo>
                <a:cubicBezTo>
                  <a:pt x="7362" y="1658"/>
                  <a:pt x="5705" y="1"/>
                  <a:pt x="3657" y="1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26"/>
          <p:cNvSpPr/>
          <p:nvPr/>
        </p:nvSpPr>
        <p:spPr>
          <a:xfrm>
            <a:off x="2811324" y="164060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1"/>
                </a:moveTo>
                <a:lnTo>
                  <a:pt x="0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6"/>
          <p:cNvSpPr/>
          <p:nvPr/>
        </p:nvSpPr>
        <p:spPr>
          <a:xfrm>
            <a:off x="2811324" y="1728160"/>
            <a:ext cx="14" cy="547143"/>
          </a:xfrm>
          <a:custGeom>
            <a:avLst/>
            <a:gdLst/>
            <a:ahLst/>
            <a:cxnLst/>
            <a:rect l="l" t="t" r="r" b="b"/>
            <a:pathLst>
              <a:path w="1" h="39005" fill="none" extrusionOk="0">
                <a:moveTo>
                  <a:pt x="0" y="0"/>
                </a:moveTo>
                <a:lnTo>
                  <a:pt x="0" y="39004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6"/>
          <p:cNvSpPr/>
          <p:nvPr/>
        </p:nvSpPr>
        <p:spPr>
          <a:xfrm>
            <a:off x="2781905" y="2304754"/>
            <a:ext cx="30103" cy="29430"/>
          </a:xfrm>
          <a:custGeom>
            <a:avLst/>
            <a:gdLst/>
            <a:ahLst/>
            <a:cxnLst/>
            <a:rect l="l" t="t" r="r" b="b"/>
            <a:pathLst>
              <a:path w="2146" h="2098" fill="none" extrusionOk="0">
                <a:moveTo>
                  <a:pt x="2146" y="1"/>
                </a:moveTo>
                <a:lnTo>
                  <a:pt x="2146" y="2097"/>
                </a:lnTo>
                <a:lnTo>
                  <a:pt x="1" y="2097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6"/>
          <p:cNvSpPr/>
          <p:nvPr/>
        </p:nvSpPr>
        <p:spPr>
          <a:xfrm>
            <a:off x="2296272" y="2334173"/>
            <a:ext cx="428147" cy="14"/>
          </a:xfrm>
          <a:custGeom>
            <a:avLst/>
            <a:gdLst/>
            <a:ahLst/>
            <a:cxnLst/>
            <a:rect l="l" t="t" r="r" b="b"/>
            <a:pathLst>
              <a:path w="30522" h="1" fill="none" extrusionOk="0">
                <a:moveTo>
                  <a:pt x="30521" y="0"/>
                </a:moveTo>
                <a:lnTo>
                  <a:pt x="1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6"/>
          <p:cNvSpPr/>
          <p:nvPr/>
        </p:nvSpPr>
        <p:spPr>
          <a:xfrm>
            <a:off x="2237448" y="233417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2146" y="0"/>
                </a:moveTo>
                <a:lnTo>
                  <a:pt x="1" y="0"/>
                </a:ln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6"/>
          <p:cNvSpPr/>
          <p:nvPr/>
        </p:nvSpPr>
        <p:spPr>
          <a:xfrm>
            <a:off x="2237448" y="2418993"/>
            <a:ext cx="14" cy="411034"/>
          </a:xfrm>
          <a:custGeom>
            <a:avLst/>
            <a:gdLst/>
            <a:ahLst/>
            <a:cxnLst/>
            <a:rect l="l" t="t" r="r" b="b"/>
            <a:pathLst>
              <a:path w="1" h="29302" fill="none" extrusionOk="0">
                <a:moveTo>
                  <a:pt x="1" y="0"/>
                </a:moveTo>
                <a:lnTo>
                  <a:pt x="1" y="29302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6"/>
          <p:cNvSpPr/>
          <p:nvPr/>
        </p:nvSpPr>
        <p:spPr>
          <a:xfrm>
            <a:off x="2237448" y="2857429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5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6"/>
          <p:cNvSpPr/>
          <p:nvPr/>
        </p:nvSpPr>
        <p:spPr>
          <a:xfrm>
            <a:off x="2166320" y="2837592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49"/>
                  <a:pt x="2292" y="6241"/>
                </a:cubicBezTo>
                <a:cubicBezTo>
                  <a:pt x="3050" y="6983"/>
                  <a:pt x="3971" y="7316"/>
                  <a:pt x="4871" y="7316"/>
                </a:cubicBezTo>
                <a:cubicBezTo>
                  <a:pt x="6749" y="7316"/>
                  <a:pt x="8532" y="5865"/>
                  <a:pt x="8532" y="3657"/>
                </a:cubicBezTo>
                <a:cubicBezTo>
                  <a:pt x="8532" y="1658"/>
                  <a:pt x="6923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8009;p56">
            <a:extLst>
              <a:ext uri="{FF2B5EF4-FFF2-40B4-BE49-F238E27FC236}">
                <a16:creationId xmlns:a16="http://schemas.microsoft.com/office/drawing/2014/main" id="{710D24D1-EAF4-AEF0-6773-281713F39B0F}"/>
              </a:ext>
            </a:extLst>
          </p:cNvPr>
          <p:cNvGrpSpPr/>
          <p:nvPr/>
        </p:nvGrpSpPr>
        <p:grpSpPr>
          <a:xfrm>
            <a:off x="1227407" y="1865915"/>
            <a:ext cx="355258" cy="357144"/>
            <a:chOff x="-49027775" y="3550975"/>
            <a:chExt cx="300100" cy="301700"/>
          </a:xfrm>
          <a:solidFill>
            <a:schemeClr val="accent6"/>
          </a:solidFill>
        </p:grpSpPr>
        <p:sp>
          <p:nvSpPr>
            <p:cNvPr id="3" name="Google Shape;8010;p56">
              <a:extLst>
                <a:ext uri="{FF2B5EF4-FFF2-40B4-BE49-F238E27FC236}">
                  <a16:creationId xmlns:a16="http://schemas.microsoft.com/office/drawing/2014/main" id="{CF2A747C-E19B-3756-EC3F-C090B13EE2E7}"/>
                </a:ext>
              </a:extLst>
            </p:cNvPr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8011;p56">
              <a:extLst>
                <a:ext uri="{FF2B5EF4-FFF2-40B4-BE49-F238E27FC236}">
                  <a16:creationId xmlns:a16="http://schemas.microsoft.com/office/drawing/2014/main" id="{77C77F5A-CA7A-F06B-735B-04A22A90F981}"/>
                </a:ext>
              </a:extLst>
            </p:cNvPr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8012;p56">
              <a:extLst>
                <a:ext uri="{FF2B5EF4-FFF2-40B4-BE49-F238E27FC236}">
                  <a16:creationId xmlns:a16="http://schemas.microsoft.com/office/drawing/2014/main" id="{AEFB3198-3470-1EB4-49DE-14A576E2ECD2}"/>
                </a:ext>
              </a:extLst>
            </p:cNvPr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013;p56">
              <a:extLst>
                <a:ext uri="{FF2B5EF4-FFF2-40B4-BE49-F238E27FC236}">
                  <a16:creationId xmlns:a16="http://schemas.microsoft.com/office/drawing/2014/main" id="{7D6C9BAA-E730-F1A6-6106-2300CBE4C20A}"/>
                </a:ext>
              </a:extLst>
            </p:cNvPr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014;p56">
              <a:extLst>
                <a:ext uri="{FF2B5EF4-FFF2-40B4-BE49-F238E27FC236}">
                  <a16:creationId xmlns:a16="http://schemas.microsoft.com/office/drawing/2014/main" id="{0B9BC927-F7E2-F3A5-2B0A-624CF5EF5A6F}"/>
                </a:ext>
              </a:extLst>
            </p:cNvPr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015;p56">
              <a:extLst>
                <a:ext uri="{FF2B5EF4-FFF2-40B4-BE49-F238E27FC236}">
                  <a16:creationId xmlns:a16="http://schemas.microsoft.com/office/drawing/2014/main" id="{E972B84D-36E7-EC6F-026F-99A2898FDF51}"/>
                </a:ext>
              </a:extLst>
            </p:cNvPr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016;p56">
              <a:extLst>
                <a:ext uri="{FF2B5EF4-FFF2-40B4-BE49-F238E27FC236}">
                  <a16:creationId xmlns:a16="http://schemas.microsoft.com/office/drawing/2014/main" id="{A8EB8A8A-7EC9-83B4-4A42-BC46B95B00C1}"/>
                </a:ext>
              </a:extLst>
            </p:cNvPr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017;p56">
              <a:extLst>
                <a:ext uri="{FF2B5EF4-FFF2-40B4-BE49-F238E27FC236}">
                  <a16:creationId xmlns:a16="http://schemas.microsoft.com/office/drawing/2014/main" id="{8D43612C-C247-E29B-1F12-EFAA35A5A438}"/>
                </a:ext>
              </a:extLst>
            </p:cNvPr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018;p56">
              <a:extLst>
                <a:ext uri="{FF2B5EF4-FFF2-40B4-BE49-F238E27FC236}">
                  <a16:creationId xmlns:a16="http://schemas.microsoft.com/office/drawing/2014/main" id="{D43E8018-384E-64E0-A2F7-84EEB0463497}"/>
                </a:ext>
              </a:extLst>
            </p:cNvPr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019;p56">
              <a:extLst>
                <a:ext uri="{FF2B5EF4-FFF2-40B4-BE49-F238E27FC236}">
                  <a16:creationId xmlns:a16="http://schemas.microsoft.com/office/drawing/2014/main" id="{91CFC6FB-B111-C442-2DA6-5EC9C2DCED20}"/>
                </a:ext>
              </a:extLst>
            </p:cNvPr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8009;p56">
            <a:extLst>
              <a:ext uri="{FF2B5EF4-FFF2-40B4-BE49-F238E27FC236}">
                <a16:creationId xmlns:a16="http://schemas.microsoft.com/office/drawing/2014/main" id="{7C728A86-6657-F736-6BA6-F6A9F7E82024}"/>
              </a:ext>
            </a:extLst>
          </p:cNvPr>
          <p:cNvGrpSpPr/>
          <p:nvPr/>
        </p:nvGrpSpPr>
        <p:grpSpPr>
          <a:xfrm>
            <a:off x="2633695" y="1180857"/>
            <a:ext cx="355258" cy="357144"/>
            <a:chOff x="-49027775" y="3550975"/>
            <a:chExt cx="300100" cy="301700"/>
          </a:xfrm>
          <a:solidFill>
            <a:schemeClr val="accent6"/>
          </a:solidFill>
        </p:grpSpPr>
        <p:sp>
          <p:nvSpPr>
            <p:cNvPr id="14" name="Google Shape;8010;p56">
              <a:extLst>
                <a:ext uri="{FF2B5EF4-FFF2-40B4-BE49-F238E27FC236}">
                  <a16:creationId xmlns:a16="http://schemas.microsoft.com/office/drawing/2014/main" id="{04F21E2F-7745-27B6-4FB7-B7314AF4316A}"/>
                </a:ext>
              </a:extLst>
            </p:cNvPr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011;p56">
              <a:extLst>
                <a:ext uri="{FF2B5EF4-FFF2-40B4-BE49-F238E27FC236}">
                  <a16:creationId xmlns:a16="http://schemas.microsoft.com/office/drawing/2014/main" id="{1E4D584F-474B-E8C4-8884-88D195495A65}"/>
                </a:ext>
              </a:extLst>
            </p:cNvPr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012;p56">
              <a:extLst>
                <a:ext uri="{FF2B5EF4-FFF2-40B4-BE49-F238E27FC236}">
                  <a16:creationId xmlns:a16="http://schemas.microsoft.com/office/drawing/2014/main" id="{A15547A6-65FE-7E3C-39CF-5B9DD1D417E4}"/>
                </a:ext>
              </a:extLst>
            </p:cNvPr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013;p56">
              <a:extLst>
                <a:ext uri="{FF2B5EF4-FFF2-40B4-BE49-F238E27FC236}">
                  <a16:creationId xmlns:a16="http://schemas.microsoft.com/office/drawing/2014/main" id="{D13ADDEC-84CF-9E2E-2DAD-B415E1BB8921}"/>
                </a:ext>
              </a:extLst>
            </p:cNvPr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014;p56">
              <a:extLst>
                <a:ext uri="{FF2B5EF4-FFF2-40B4-BE49-F238E27FC236}">
                  <a16:creationId xmlns:a16="http://schemas.microsoft.com/office/drawing/2014/main" id="{EF75A75A-ADD1-0E0B-9D4C-4AE78BDC5AF2}"/>
                </a:ext>
              </a:extLst>
            </p:cNvPr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015;p56">
              <a:extLst>
                <a:ext uri="{FF2B5EF4-FFF2-40B4-BE49-F238E27FC236}">
                  <a16:creationId xmlns:a16="http://schemas.microsoft.com/office/drawing/2014/main" id="{18B314FD-20CA-82E8-7592-DED06F08F404}"/>
                </a:ext>
              </a:extLst>
            </p:cNvPr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016;p56">
              <a:extLst>
                <a:ext uri="{FF2B5EF4-FFF2-40B4-BE49-F238E27FC236}">
                  <a16:creationId xmlns:a16="http://schemas.microsoft.com/office/drawing/2014/main" id="{8EC5FEBC-37FC-D27F-8529-3A34AD793157}"/>
                </a:ext>
              </a:extLst>
            </p:cNvPr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017;p56">
              <a:extLst>
                <a:ext uri="{FF2B5EF4-FFF2-40B4-BE49-F238E27FC236}">
                  <a16:creationId xmlns:a16="http://schemas.microsoft.com/office/drawing/2014/main" id="{4B0B5D3A-3D9D-F06A-8F3A-90D8207D992B}"/>
                </a:ext>
              </a:extLst>
            </p:cNvPr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018;p56">
              <a:extLst>
                <a:ext uri="{FF2B5EF4-FFF2-40B4-BE49-F238E27FC236}">
                  <a16:creationId xmlns:a16="http://schemas.microsoft.com/office/drawing/2014/main" id="{4C228143-7892-F719-0504-1E01A4AFEEF3}"/>
                </a:ext>
              </a:extLst>
            </p:cNvPr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8019;p56">
              <a:extLst>
                <a:ext uri="{FF2B5EF4-FFF2-40B4-BE49-F238E27FC236}">
                  <a16:creationId xmlns:a16="http://schemas.microsoft.com/office/drawing/2014/main" id="{2EC73368-A92D-DD2F-7565-9284E73C9F29}"/>
                </a:ext>
              </a:extLst>
            </p:cNvPr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8009;p56">
            <a:extLst>
              <a:ext uri="{FF2B5EF4-FFF2-40B4-BE49-F238E27FC236}">
                <a16:creationId xmlns:a16="http://schemas.microsoft.com/office/drawing/2014/main" id="{8A33DCAE-CD22-91E2-AAD9-7F7CC5A69398}"/>
              </a:ext>
            </a:extLst>
          </p:cNvPr>
          <p:cNvGrpSpPr/>
          <p:nvPr/>
        </p:nvGrpSpPr>
        <p:grpSpPr>
          <a:xfrm>
            <a:off x="3375340" y="1865915"/>
            <a:ext cx="355258" cy="357144"/>
            <a:chOff x="-49027775" y="3550975"/>
            <a:chExt cx="300100" cy="301700"/>
          </a:xfrm>
          <a:solidFill>
            <a:schemeClr val="accent6"/>
          </a:solidFill>
        </p:grpSpPr>
        <p:sp>
          <p:nvSpPr>
            <p:cNvPr id="25" name="Google Shape;8010;p56">
              <a:extLst>
                <a:ext uri="{FF2B5EF4-FFF2-40B4-BE49-F238E27FC236}">
                  <a16:creationId xmlns:a16="http://schemas.microsoft.com/office/drawing/2014/main" id="{97CF3808-5200-639C-4618-AF1461150681}"/>
                </a:ext>
              </a:extLst>
            </p:cNvPr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011;p56">
              <a:extLst>
                <a:ext uri="{FF2B5EF4-FFF2-40B4-BE49-F238E27FC236}">
                  <a16:creationId xmlns:a16="http://schemas.microsoft.com/office/drawing/2014/main" id="{4DEEB1E1-EA91-EE4E-5E03-F4F0059D1237}"/>
                </a:ext>
              </a:extLst>
            </p:cNvPr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8012;p56">
              <a:extLst>
                <a:ext uri="{FF2B5EF4-FFF2-40B4-BE49-F238E27FC236}">
                  <a16:creationId xmlns:a16="http://schemas.microsoft.com/office/drawing/2014/main" id="{CB754E6A-C88D-B64B-B191-5D1BD165B07B}"/>
                </a:ext>
              </a:extLst>
            </p:cNvPr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8013;p56">
              <a:extLst>
                <a:ext uri="{FF2B5EF4-FFF2-40B4-BE49-F238E27FC236}">
                  <a16:creationId xmlns:a16="http://schemas.microsoft.com/office/drawing/2014/main" id="{4941739B-1D1C-258D-8E5E-3B8DEC1CAB89}"/>
                </a:ext>
              </a:extLst>
            </p:cNvPr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014;p56">
              <a:extLst>
                <a:ext uri="{FF2B5EF4-FFF2-40B4-BE49-F238E27FC236}">
                  <a16:creationId xmlns:a16="http://schemas.microsoft.com/office/drawing/2014/main" id="{69400369-A6E1-F09D-5106-9E51346C2CAD}"/>
                </a:ext>
              </a:extLst>
            </p:cNvPr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015;p56">
              <a:extLst>
                <a:ext uri="{FF2B5EF4-FFF2-40B4-BE49-F238E27FC236}">
                  <a16:creationId xmlns:a16="http://schemas.microsoft.com/office/drawing/2014/main" id="{4E9AED7B-E65A-7711-C92E-9C188C59336C}"/>
                </a:ext>
              </a:extLst>
            </p:cNvPr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016;p56">
              <a:extLst>
                <a:ext uri="{FF2B5EF4-FFF2-40B4-BE49-F238E27FC236}">
                  <a16:creationId xmlns:a16="http://schemas.microsoft.com/office/drawing/2014/main" id="{EE6FBA74-D454-A68C-BD7A-6071D858ACFE}"/>
                </a:ext>
              </a:extLst>
            </p:cNvPr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017;p56">
              <a:extLst>
                <a:ext uri="{FF2B5EF4-FFF2-40B4-BE49-F238E27FC236}">
                  <a16:creationId xmlns:a16="http://schemas.microsoft.com/office/drawing/2014/main" id="{FED1F15F-D27B-8738-32EE-42AE671D732C}"/>
                </a:ext>
              </a:extLst>
            </p:cNvPr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018;p56">
              <a:extLst>
                <a:ext uri="{FF2B5EF4-FFF2-40B4-BE49-F238E27FC236}">
                  <a16:creationId xmlns:a16="http://schemas.microsoft.com/office/drawing/2014/main" id="{5055B363-C551-82FD-5687-02974948F453}"/>
                </a:ext>
              </a:extLst>
            </p:cNvPr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019;p56">
              <a:extLst>
                <a:ext uri="{FF2B5EF4-FFF2-40B4-BE49-F238E27FC236}">
                  <a16:creationId xmlns:a16="http://schemas.microsoft.com/office/drawing/2014/main" id="{B4EE4425-8EF1-DDDE-DDFF-AFD8E201B392}"/>
                </a:ext>
              </a:extLst>
            </p:cNvPr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8009;p56">
            <a:extLst>
              <a:ext uri="{FF2B5EF4-FFF2-40B4-BE49-F238E27FC236}">
                <a16:creationId xmlns:a16="http://schemas.microsoft.com/office/drawing/2014/main" id="{85358CCB-470F-83CD-8969-C11916B6BAA7}"/>
              </a:ext>
            </a:extLst>
          </p:cNvPr>
          <p:cNvGrpSpPr/>
          <p:nvPr/>
        </p:nvGrpSpPr>
        <p:grpSpPr>
          <a:xfrm>
            <a:off x="3241169" y="3562086"/>
            <a:ext cx="355258" cy="357144"/>
            <a:chOff x="-49027775" y="3550975"/>
            <a:chExt cx="300100" cy="301700"/>
          </a:xfrm>
          <a:solidFill>
            <a:schemeClr val="accent6"/>
          </a:solidFill>
        </p:grpSpPr>
        <p:sp>
          <p:nvSpPr>
            <p:cNvPr id="36" name="Google Shape;8010;p56">
              <a:extLst>
                <a:ext uri="{FF2B5EF4-FFF2-40B4-BE49-F238E27FC236}">
                  <a16:creationId xmlns:a16="http://schemas.microsoft.com/office/drawing/2014/main" id="{6DC7D8A6-82D0-43CF-9664-9F957F93A0F2}"/>
                </a:ext>
              </a:extLst>
            </p:cNvPr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011;p56">
              <a:extLst>
                <a:ext uri="{FF2B5EF4-FFF2-40B4-BE49-F238E27FC236}">
                  <a16:creationId xmlns:a16="http://schemas.microsoft.com/office/drawing/2014/main" id="{A232E7DF-EFB8-9C1A-6A39-3BC8F43ABA71}"/>
                </a:ext>
              </a:extLst>
            </p:cNvPr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012;p56">
              <a:extLst>
                <a:ext uri="{FF2B5EF4-FFF2-40B4-BE49-F238E27FC236}">
                  <a16:creationId xmlns:a16="http://schemas.microsoft.com/office/drawing/2014/main" id="{67DDECA2-E0B0-F0BB-0CCA-EAEE0E02803E}"/>
                </a:ext>
              </a:extLst>
            </p:cNvPr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013;p56">
              <a:extLst>
                <a:ext uri="{FF2B5EF4-FFF2-40B4-BE49-F238E27FC236}">
                  <a16:creationId xmlns:a16="http://schemas.microsoft.com/office/drawing/2014/main" id="{2123F7A3-4C14-F62F-DF27-80F0D3346664}"/>
                </a:ext>
              </a:extLst>
            </p:cNvPr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014;p56">
              <a:extLst>
                <a:ext uri="{FF2B5EF4-FFF2-40B4-BE49-F238E27FC236}">
                  <a16:creationId xmlns:a16="http://schemas.microsoft.com/office/drawing/2014/main" id="{A1E9CC13-7453-6BAB-EF5D-0355224E22B8}"/>
                </a:ext>
              </a:extLst>
            </p:cNvPr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015;p56">
              <a:extLst>
                <a:ext uri="{FF2B5EF4-FFF2-40B4-BE49-F238E27FC236}">
                  <a16:creationId xmlns:a16="http://schemas.microsoft.com/office/drawing/2014/main" id="{E4519605-470C-C55B-5493-BEBCC01D8E0B}"/>
                </a:ext>
              </a:extLst>
            </p:cNvPr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016;p56">
              <a:extLst>
                <a:ext uri="{FF2B5EF4-FFF2-40B4-BE49-F238E27FC236}">
                  <a16:creationId xmlns:a16="http://schemas.microsoft.com/office/drawing/2014/main" id="{43C794C2-78BE-7C61-31E3-EB03CADAAEC6}"/>
                </a:ext>
              </a:extLst>
            </p:cNvPr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017;p56">
              <a:extLst>
                <a:ext uri="{FF2B5EF4-FFF2-40B4-BE49-F238E27FC236}">
                  <a16:creationId xmlns:a16="http://schemas.microsoft.com/office/drawing/2014/main" id="{5489B75F-8A30-8633-FDBE-9AF9866A633A}"/>
                </a:ext>
              </a:extLst>
            </p:cNvPr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018;p56">
              <a:extLst>
                <a:ext uri="{FF2B5EF4-FFF2-40B4-BE49-F238E27FC236}">
                  <a16:creationId xmlns:a16="http://schemas.microsoft.com/office/drawing/2014/main" id="{EDBD6F81-59DA-B93B-3ACD-37F032050A5D}"/>
                </a:ext>
              </a:extLst>
            </p:cNvPr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019;p56">
              <a:extLst>
                <a:ext uri="{FF2B5EF4-FFF2-40B4-BE49-F238E27FC236}">
                  <a16:creationId xmlns:a16="http://schemas.microsoft.com/office/drawing/2014/main" id="{15E25D5C-ABB2-64FB-E3F7-9C114D9DF2E4}"/>
                </a:ext>
              </a:extLst>
            </p:cNvPr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8009;p56">
            <a:extLst>
              <a:ext uri="{FF2B5EF4-FFF2-40B4-BE49-F238E27FC236}">
                <a16:creationId xmlns:a16="http://schemas.microsoft.com/office/drawing/2014/main" id="{6134E238-B7CC-F983-92FE-08CC2C9482A8}"/>
              </a:ext>
            </a:extLst>
          </p:cNvPr>
          <p:cNvGrpSpPr/>
          <p:nvPr/>
        </p:nvGrpSpPr>
        <p:grpSpPr>
          <a:xfrm>
            <a:off x="1194069" y="3506167"/>
            <a:ext cx="355258" cy="357144"/>
            <a:chOff x="-49027775" y="3550975"/>
            <a:chExt cx="300100" cy="301700"/>
          </a:xfrm>
          <a:solidFill>
            <a:schemeClr val="accent6"/>
          </a:solidFill>
        </p:grpSpPr>
        <p:sp>
          <p:nvSpPr>
            <p:cNvPr id="47" name="Google Shape;8010;p56">
              <a:extLst>
                <a:ext uri="{FF2B5EF4-FFF2-40B4-BE49-F238E27FC236}">
                  <a16:creationId xmlns:a16="http://schemas.microsoft.com/office/drawing/2014/main" id="{671D0735-BE94-6680-E043-698B8F0C205F}"/>
                </a:ext>
              </a:extLst>
            </p:cNvPr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011;p56">
              <a:extLst>
                <a:ext uri="{FF2B5EF4-FFF2-40B4-BE49-F238E27FC236}">
                  <a16:creationId xmlns:a16="http://schemas.microsoft.com/office/drawing/2014/main" id="{61D559DC-52F2-F56A-AEBD-E58949EF531B}"/>
                </a:ext>
              </a:extLst>
            </p:cNvPr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012;p56">
              <a:extLst>
                <a:ext uri="{FF2B5EF4-FFF2-40B4-BE49-F238E27FC236}">
                  <a16:creationId xmlns:a16="http://schemas.microsoft.com/office/drawing/2014/main" id="{6672F63C-71C2-0FD7-B287-431A4A96E633}"/>
                </a:ext>
              </a:extLst>
            </p:cNvPr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013;p56">
              <a:extLst>
                <a:ext uri="{FF2B5EF4-FFF2-40B4-BE49-F238E27FC236}">
                  <a16:creationId xmlns:a16="http://schemas.microsoft.com/office/drawing/2014/main" id="{ECE4BD5B-8C67-FBAB-7718-C4E466926ACD}"/>
                </a:ext>
              </a:extLst>
            </p:cNvPr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014;p56">
              <a:extLst>
                <a:ext uri="{FF2B5EF4-FFF2-40B4-BE49-F238E27FC236}">
                  <a16:creationId xmlns:a16="http://schemas.microsoft.com/office/drawing/2014/main" id="{81B216E0-9FB9-F0C3-4FD9-7C6F9BA022A0}"/>
                </a:ext>
              </a:extLst>
            </p:cNvPr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015;p56">
              <a:extLst>
                <a:ext uri="{FF2B5EF4-FFF2-40B4-BE49-F238E27FC236}">
                  <a16:creationId xmlns:a16="http://schemas.microsoft.com/office/drawing/2014/main" id="{3E54C25D-1C55-C4C4-4EAC-B45FC5F398CC}"/>
                </a:ext>
              </a:extLst>
            </p:cNvPr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016;p56">
              <a:extLst>
                <a:ext uri="{FF2B5EF4-FFF2-40B4-BE49-F238E27FC236}">
                  <a16:creationId xmlns:a16="http://schemas.microsoft.com/office/drawing/2014/main" id="{F09918F0-3B8C-6183-E860-E8FFD9BD9662}"/>
                </a:ext>
              </a:extLst>
            </p:cNvPr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017;p56">
              <a:extLst>
                <a:ext uri="{FF2B5EF4-FFF2-40B4-BE49-F238E27FC236}">
                  <a16:creationId xmlns:a16="http://schemas.microsoft.com/office/drawing/2014/main" id="{47A67159-3594-CAED-E276-6B2A4CA3F6FB}"/>
                </a:ext>
              </a:extLst>
            </p:cNvPr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018;p56">
              <a:extLst>
                <a:ext uri="{FF2B5EF4-FFF2-40B4-BE49-F238E27FC236}">
                  <a16:creationId xmlns:a16="http://schemas.microsoft.com/office/drawing/2014/main" id="{F12A4899-1E47-3C99-1882-1E951DA6BE61}"/>
                </a:ext>
              </a:extLst>
            </p:cNvPr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019;p56">
              <a:extLst>
                <a:ext uri="{FF2B5EF4-FFF2-40B4-BE49-F238E27FC236}">
                  <a16:creationId xmlns:a16="http://schemas.microsoft.com/office/drawing/2014/main" id="{B4685A17-94FC-9935-1D04-1061B5F71495}"/>
                </a:ext>
              </a:extLst>
            </p:cNvPr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30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MAJOR REQUIREMENTS</a:t>
            </a:r>
            <a:endParaRPr/>
          </a:p>
        </p:txBody>
      </p:sp>
      <p:sp>
        <p:nvSpPr>
          <p:cNvPr id="564" name="Google Shape;564;p30"/>
          <p:cNvSpPr txBox="1">
            <a:spLocks noGrp="1"/>
          </p:cNvSpPr>
          <p:nvPr>
            <p:ph type="subTitle" idx="1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An intuitive and responsive React-based frontend for a seamless user experience. </a:t>
            </a:r>
            <a:endParaRPr sz="900" dirty="0"/>
          </a:p>
        </p:txBody>
      </p:sp>
      <p:sp>
        <p:nvSpPr>
          <p:cNvPr id="565" name="Google Shape;565;p30"/>
          <p:cNvSpPr txBox="1">
            <a:spLocks noGrp="1"/>
          </p:cNvSpPr>
          <p:nvPr>
            <p:ph type="subTitle" idx="2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>
                <a:solidFill>
                  <a:schemeClr val="lt1"/>
                </a:solidFill>
              </a:rPr>
              <a:t>To deliver personalized experience.</a:t>
            </a:r>
            <a:endParaRPr sz="900" dirty="0"/>
          </a:p>
        </p:txBody>
      </p:sp>
      <p:sp>
        <p:nvSpPr>
          <p:cNvPr id="566" name="Google Shape;566;p30"/>
          <p:cNvSpPr txBox="1">
            <a:spLocks noGrp="1"/>
          </p:cNvSpPr>
          <p:nvPr>
            <p:ph type="subTitle" idx="3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Comprehensive dataset of movies having enough attributes to </a:t>
            </a:r>
            <a:r>
              <a:rPr lang="en-IN" dirty="0" err="1"/>
              <a:t>analyze</a:t>
            </a:r>
            <a:r>
              <a:rPr lang="en-IN" dirty="0"/>
              <a:t> similarities between movies</a:t>
            </a:r>
            <a:endParaRPr dirty="0"/>
          </a:p>
        </p:txBody>
      </p:sp>
      <p:sp>
        <p:nvSpPr>
          <p:cNvPr id="567" name="Google Shape;567;p30"/>
          <p:cNvSpPr txBox="1">
            <a:spLocks noGrp="1"/>
          </p:cNvSpPr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/>
              <a:t>USER EXPERIENCE</a:t>
            </a:r>
            <a:endParaRPr sz="900" dirty="0"/>
          </a:p>
        </p:txBody>
      </p:sp>
      <p:sp>
        <p:nvSpPr>
          <p:cNvPr id="568" name="Google Shape;568;p30"/>
          <p:cNvSpPr txBox="1">
            <a:spLocks noGrp="1"/>
          </p:cNvSpPr>
          <p:nvPr>
            <p:ph type="ctrTitle" idx="4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900" dirty="0"/>
              <a:t>USER INFORMATION</a:t>
            </a:r>
            <a:endParaRPr sz="900" dirty="0"/>
          </a:p>
        </p:txBody>
      </p:sp>
      <p:sp>
        <p:nvSpPr>
          <p:cNvPr id="569" name="Google Shape;569;p30"/>
          <p:cNvSpPr txBox="1">
            <a:spLocks noGrp="1"/>
          </p:cNvSpPr>
          <p:nvPr>
            <p:ph type="ctrTitle" idx="5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/>
              <a:t>MOVIE DATASET</a:t>
            </a:r>
            <a:endParaRPr sz="900" dirty="0"/>
          </a:p>
        </p:txBody>
      </p:sp>
      <p:sp>
        <p:nvSpPr>
          <p:cNvPr id="570" name="Google Shape;570;p30"/>
          <p:cNvSpPr/>
          <p:nvPr/>
        </p:nvSpPr>
        <p:spPr>
          <a:xfrm>
            <a:off x="1916500" y="3140312"/>
            <a:ext cx="1432353" cy="275589"/>
          </a:xfrm>
          <a:custGeom>
            <a:avLst/>
            <a:gdLst/>
            <a:ahLst/>
            <a:cxnLst/>
            <a:rect l="l" t="t" r="r" b="b"/>
            <a:pathLst>
              <a:path w="76189" h="14659" extrusionOk="0">
                <a:moveTo>
                  <a:pt x="1108" y="1"/>
                </a:moveTo>
                <a:cubicBezTo>
                  <a:pt x="511" y="1"/>
                  <a:pt x="0" y="512"/>
                  <a:pt x="0" y="1109"/>
                </a:cubicBezTo>
                <a:lnTo>
                  <a:pt x="0" y="13636"/>
                </a:lnTo>
                <a:cubicBezTo>
                  <a:pt x="0" y="14318"/>
                  <a:pt x="533" y="14659"/>
                  <a:pt x="1065" y="14659"/>
                </a:cubicBezTo>
                <a:cubicBezTo>
                  <a:pt x="1598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058" y="2131"/>
                </a:lnTo>
                <a:lnTo>
                  <a:pt x="74058" y="13636"/>
                </a:lnTo>
                <a:cubicBezTo>
                  <a:pt x="74058" y="14233"/>
                  <a:pt x="74569" y="14659"/>
                  <a:pt x="75166" y="14659"/>
                </a:cubicBezTo>
                <a:cubicBezTo>
                  <a:pt x="75763" y="14659"/>
                  <a:pt x="76189" y="14233"/>
                  <a:pt x="76189" y="13636"/>
                </a:cubicBezTo>
                <a:lnTo>
                  <a:pt x="76189" y="1109"/>
                </a:lnTo>
                <a:cubicBezTo>
                  <a:pt x="76189" y="512"/>
                  <a:pt x="75763" y="1"/>
                  <a:pt x="751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30"/>
          <p:cNvSpPr/>
          <p:nvPr/>
        </p:nvSpPr>
        <p:spPr>
          <a:xfrm>
            <a:off x="2118344" y="1879988"/>
            <a:ext cx="1028623" cy="905784"/>
          </a:xfrm>
          <a:custGeom>
            <a:avLst/>
            <a:gdLst/>
            <a:ahLst/>
            <a:cxnLst/>
            <a:rect l="l" t="t" r="r" b="b"/>
            <a:pathLst>
              <a:path w="54714" h="48180" extrusionOk="0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30"/>
          <p:cNvSpPr/>
          <p:nvPr/>
        </p:nvSpPr>
        <p:spPr>
          <a:xfrm>
            <a:off x="2613395" y="2264371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9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30"/>
          <p:cNvSpPr/>
          <p:nvPr/>
        </p:nvSpPr>
        <p:spPr>
          <a:xfrm>
            <a:off x="2268942" y="2012352"/>
            <a:ext cx="727410" cy="641042"/>
          </a:xfrm>
          <a:custGeom>
            <a:avLst/>
            <a:gdLst/>
            <a:ahLst/>
            <a:cxnLst/>
            <a:rect l="l" t="t" r="r" b="b"/>
            <a:pathLst>
              <a:path w="38692" h="34098" extrusionOk="0">
                <a:moveTo>
                  <a:pt x="19335" y="1"/>
                </a:moveTo>
                <a:cubicBezTo>
                  <a:pt x="17178" y="1"/>
                  <a:pt x="14986" y="413"/>
                  <a:pt x="12869" y="1284"/>
                </a:cubicBezTo>
                <a:cubicBezTo>
                  <a:pt x="4177" y="4949"/>
                  <a:pt x="1" y="14834"/>
                  <a:pt x="3665" y="23527"/>
                </a:cubicBezTo>
                <a:cubicBezTo>
                  <a:pt x="6375" y="30106"/>
                  <a:pt x="12745" y="34098"/>
                  <a:pt x="19452" y="34098"/>
                </a:cubicBezTo>
                <a:cubicBezTo>
                  <a:pt x="21606" y="34098"/>
                  <a:pt x="23795" y="33686"/>
                  <a:pt x="25908" y="32816"/>
                </a:cubicBezTo>
                <a:cubicBezTo>
                  <a:pt x="34601" y="29151"/>
                  <a:pt x="38692" y="19181"/>
                  <a:pt x="35112" y="10488"/>
                </a:cubicBezTo>
                <a:cubicBezTo>
                  <a:pt x="32405" y="3976"/>
                  <a:pt x="26039" y="1"/>
                  <a:pt x="1933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30"/>
          <p:cNvSpPr/>
          <p:nvPr/>
        </p:nvSpPr>
        <p:spPr>
          <a:xfrm>
            <a:off x="2177636" y="1992067"/>
            <a:ext cx="796293" cy="682102"/>
          </a:xfrm>
          <a:custGeom>
            <a:avLst/>
            <a:gdLst/>
            <a:ahLst/>
            <a:cxnLst/>
            <a:rect l="l" t="t" r="r" b="b"/>
            <a:pathLst>
              <a:path w="42356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3066" y="2193"/>
                  <a:pt x="40225" y="9266"/>
                  <a:pt x="40225" y="18129"/>
                </a:cubicBezTo>
                <a:cubicBezTo>
                  <a:pt x="40225" y="27767"/>
                  <a:pt x="32330" y="34162"/>
                  <a:pt x="24109" y="34162"/>
                </a:cubicBezTo>
                <a:cubicBezTo>
                  <a:pt x="20191" y="34162"/>
                  <a:pt x="16200" y="32709"/>
                  <a:pt x="12954" y="29463"/>
                </a:cubicBezTo>
                <a:cubicBezTo>
                  <a:pt x="2923" y="19347"/>
                  <a:pt x="9936" y="2192"/>
                  <a:pt x="24098" y="2192"/>
                </a:cubicBezTo>
                <a:close/>
                <a:moveTo>
                  <a:pt x="24106" y="1"/>
                </a:moveTo>
                <a:cubicBezTo>
                  <a:pt x="19653" y="1"/>
                  <a:pt x="15113" y="1653"/>
                  <a:pt x="11420" y="5346"/>
                </a:cubicBezTo>
                <a:cubicBezTo>
                  <a:pt x="0" y="16765"/>
                  <a:pt x="8096" y="36281"/>
                  <a:pt x="24203" y="36281"/>
                </a:cubicBezTo>
                <a:cubicBezTo>
                  <a:pt x="34260" y="36281"/>
                  <a:pt x="42356" y="28100"/>
                  <a:pt x="42356" y="18129"/>
                </a:cubicBezTo>
                <a:cubicBezTo>
                  <a:pt x="42356" y="7231"/>
                  <a:pt x="33422" y="1"/>
                  <a:pt x="241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30"/>
          <p:cNvSpPr/>
          <p:nvPr/>
        </p:nvSpPr>
        <p:spPr>
          <a:xfrm>
            <a:off x="4027346" y="1811819"/>
            <a:ext cx="1028623" cy="905784"/>
          </a:xfrm>
          <a:custGeom>
            <a:avLst/>
            <a:gdLst/>
            <a:ahLst/>
            <a:cxnLst/>
            <a:rect l="l" t="t" r="r" b="b"/>
            <a:pathLst>
              <a:path w="54714" h="48180" extrusionOk="0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30"/>
          <p:cNvSpPr/>
          <p:nvPr/>
        </p:nvSpPr>
        <p:spPr>
          <a:xfrm>
            <a:off x="3855009" y="3140312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30"/>
          <p:cNvSpPr/>
          <p:nvPr/>
        </p:nvSpPr>
        <p:spPr>
          <a:xfrm>
            <a:off x="4551923" y="2264371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30"/>
          <p:cNvSpPr/>
          <p:nvPr/>
        </p:nvSpPr>
        <p:spPr>
          <a:xfrm>
            <a:off x="4197823" y="1961211"/>
            <a:ext cx="727410" cy="641005"/>
          </a:xfrm>
          <a:custGeom>
            <a:avLst/>
            <a:gdLst/>
            <a:ahLst/>
            <a:cxnLst/>
            <a:rect l="l" t="t" r="r" b="b"/>
            <a:pathLst>
              <a:path w="38692" h="34096" extrusionOk="0">
                <a:moveTo>
                  <a:pt x="19326" y="0"/>
                </a:moveTo>
                <a:cubicBezTo>
                  <a:pt x="17171" y="0"/>
                  <a:pt x="14983" y="412"/>
                  <a:pt x="12869" y="1282"/>
                </a:cubicBezTo>
                <a:cubicBezTo>
                  <a:pt x="4177" y="4947"/>
                  <a:pt x="1" y="14917"/>
                  <a:pt x="3665" y="23525"/>
                </a:cubicBezTo>
                <a:cubicBezTo>
                  <a:pt x="6374" y="30104"/>
                  <a:pt x="12745" y="34096"/>
                  <a:pt x="19452" y="34096"/>
                </a:cubicBezTo>
                <a:cubicBezTo>
                  <a:pt x="21606" y="34096"/>
                  <a:pt x="23795" y="33684"/>
                  <a:pt x="25908" y="32814"/>
                </a:cubicBezTo>
                <a:cubicBezTo>
                  <a:pt x="34601" y="29149"/>
                  <a:pt x="38692" y="19264"/>
                  <a:pt x="35112" y="10571"/>
                </a:cubicBezTo>
                <a:cubicBezTo>
                  <a:pt x="32403" y="3992"/>
                  <a:pt x="26032" y="0"/>
                  <a:pt x="19326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30"/>
          <p:cNvSpPr/>
          <p:nvPr/>
        </p:nvSpPr>
        <p:spPr>
          <a:xfrm>
            <a:off x="4094092" y="1939889"/>
            <a:ext cx="796293" cy="682102"/>
          </a:xfrm>
          <a:custGeom>
            <a:avLst/>
            <a:gdLst/>
            <a:ahLst/>
            <a:cxnLst/>
            <a:rect l="l" t="t" r="r" b="b"/>
            <a:pathLst>
              <a:path w="42356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3066" y="2193"/>
                  <a:pt x="40225" y="9266"/>
                  <a:pt x="40225" y="18129"/>
                </a:cubicBezTo>
                <a:cubicBezTo>
                  <a:pt x="40225" y="27767"/>
                  <a:pt x="32329" y="34162"/>
                  <a:pt x="24109" y="34162"/>
                </a:cubicBezTo>
                <a:cubicBezTo>
                  <a:pt x="20191" y="34162"/>
                  <a:pt x="16200" y="32709"/>
                  <a:pt x="12954" y="29463"/>
                </a:cubicBezTo>
                <a:cubicBezTo>
                  <a:pt x="2922" y="19347"/>
                  <a:pt x="9936" y="2192"/>
                  <a:pt x="24098" y="2192"/>
                </a:cubicBezTo>
                <a:close/>
                <a:moveTo>
                  <a:pt x="24106" y="1"/>
                </a:moveTo>
                <a:cubicBezTo>
                  <a:pt x="19653" y="1"/>
                  <a:pt x="15113" y="1653"/>
                  <a:pt x="11420" y="5346"/>
                </a:cubicBezTo>
                <a:cubicBezTo>
                  <a:pt x="0" y="16765"/>
                  <a:pt x="8096" y="36281"/>
                  <a:pt x="24203" y="36281"/>
                </a:cubicBezTo>
                <a:cubicBezTo>
                  <a:pt x="34259" y="36281"/>
                  <a:pt x="42356" y="28100"/>
                  <a:pt x="42356" y="18129"/>
                </a:cubicBezTo>
                <a:cubicBezTo>
                  <a:pt x="42356" y="7231"/>
                  <a:pt x="33422" y="1"/>
                  <a:pt x="241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30"/>
          <p:cNvSpPr/>
          <p:nvPr/>
        </p:nvSpPr>
        <p:spPr>
          <a:xfrm>
            <a:off x="5793536" y="3140312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30"/>
          <p:cNvSpPr/>
          <p:nvPr/>
        </p:nvSpPr>
        <p:spPr>
          <a:xfrm>
            <a:off x="5990605" y="1879988"/>
            <a:ext cx="1028623" cy="905784"/>
          </a:xfrm>
          <a:custGeom>
            <a:avLst/>
            <a:gdLst/>
            <a:ahLst/>
            <a:cxnLst/>
            <a:rect l="l" t="t" r="r" b="b"/>
            <a:pathLst>
              <a:path w="54714" h="48180" extrusionOk="0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0"/>
          <p:cNvSpPr/>
          <p:nvPr/>
        </p:nvSpPr>
        <p:spPr>
          <a:xfrm>
            <a:off x="6490450" y="2264371"/>
            <a:ext cx="40063" cy="916068"/>
          </a:xfrm>
          <a:custGeom>
            <a:avLst/>
            <a:gdLst/>
            <a:ahLst/>
            <a:cxnLst/>
            <a:rect l="l" t="t" r="r" b="b"/>
            <a:pathLst>
              <a:path w="2131" h="48727" extrusionOk="0">
                <a:moveTo>
                  <a:pt x="1066" y="1"/>
                </a:moveTo>
                <a:cubicBezTo>
                  <a:pt x="533" y="1"/>
                  <a:pt x="0" y="363"/>
                  <a:pt x="0" y="1087"/>
                </a:cubicBezTo>
                <a:lnTo>
                  <a:pt x="0" y="47704"/>
                </a:lnTo>
                <a:cubicBezTo>
                  <a:pt x="0" y="48300"/>
                  <a:pt x="512" y="48726"/>
                  <a:pt x="1108" y="48726"/>
                </a:cubicBezTo>
                <a:cubicBezTo>
                  <a:pt x="1705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30"/>
          <p:cNvSpPr/>
          <p:nvPr/>
        </p:nvSpPr>
        <p:spPr>
          <a:xfrm>
            <a:off x="6147595" y="2012389"/>
            <a:ext cx="725812" cy="641005"/>
          </a:xfrm>
          <a:custGeom>
            <a:avLst/>
            <a:gdLst/>
            <a:ahLst/>
            <a:cxnLst/>
            <a:rect l="l" t="t" r="r" b="b"/>
            <a:pathLst>
              <a:path w="38607" h="34096" extrusionOk="0">
                <a:moveTo>
                  <a:pt x="19240" y="0"/>
                </a:moveTo>
                <a:cubicBezTo>
                  <a:pt x="17086" y="0"/>
                  <a:pt x="14897" y="412"/>
                  <a:pt x="12784" y="1282"/>
                </a:cubicBezTo>
                <a:cubicBezTo>
                  <a:pt x="4091" y="4947"/>
                  <a:pt x="1" y="14832"/>
                  <a:pt x="3580" y="23525"/>
                </a:cubicBezTo>
                <a:cubicBezTo>
                  <a:pt x="6289" y="30104"/>
                  <a:pt x="12660" y="34096"/>
                  <a:pt x="19367" y="34096"/>
                </a:cubicBezTo>
                <a:cubicBezTo>
                  <a:pt x="21521" y="34096"/>
                  <a:pt x="23710" y="33684"/>
                  <a:pt x="25823" y="32814"/>
                </a:cubicBezTo>
                <a:cubicBezTo>
                  <a:pt x="34516" y="29149"/>
                  <a:pt x="38606" y="19179"/>
                  <a:pt x="35027" y="10571"/>
                </a:cubicBezTo>
                <a:cubicBezTo>
                  <a:pt x="32318" y="3992"/>
                  <a:pt x="25947" y="0"/>
                  <a:pt x="19240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0"/>
          <p:cNvSpPr/>
          <p:nvPr/>
        </p:nvSpPr>
        <p:spPr>
          <a:xfrm>
            <a:off x="6056289" y="1992067"/>
            <a:ext cx="794695" cy="682102"/>
          </a:xfrm>
          <a:custGeom>
            <a:avLst/>
            <a:gdLst/>
            <a:ahLst/>
            <a:cxnLst/>
            <a:rect l="l" t="t" r="r" b="b"/>
            <a:pathLst>
              <a:path w="42271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2981" y="2193"/>
                  <a:pt x="40140" y="9266"/>
                  <a:pt x="40140" y="18129"/>
                </a:cubicBezTo>
                <a:cubicBezTo>
                  <a:pt x="40140" y="27767"/>
                  <a:pt x="32244" y="34162"/>
                  <a:pt x="24024" y="34162"/>
                </a:cubicBezTo>
                <a:cubicBezTo>
                  <a:pt x="20106" y="34162"/>
                  <a:pt x="16114" y="32709"/>
                  <a:pt x="12869" y="29463"/>
                </a:cubicBezTo>
                <a:cubicBezTo>
                  <a:pt x="2837" y="19347"/>
                  <a:pt x="9936" y="2192"/>
                  <a:pt x="24098" y="2192"/>
                </a:cubicBezTo>
                <a:close/>
                <a:moveTo>
                  <a:pt x="24021" y="1"/>
                </a:moveTo>
                <a:cubicBezTo>
                  <a:pt x="19568" y="1"/>
                  <a:pt x="15028" y="1653"/>
                  <a:pt x="11335" y="5346"/>
                </a:cubicBezTo>
                <a:cubicBezTo>
                  <a:pt x="0" y="16765"/>
                  <a:pt x="8011" y="36281"/>
                  <a:pt x="24203" y="36281"/>
                </a:cubicBezTo>
                <a:cubicBezTo>
                  <a:pt x="34174" y="36281"/>
                  <a:pt x="42270" y="28100"/>
                  <a:pt x="42270" y="18129"/>
                </a:cubicBezTo>
                <a:cubicBezTo>
                  <a:pt x="42270" y="7231"/>
                  <a:pt x="33336" y="1"/>
                  <a:pt x="2402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2" name="Google Shape;592;p30"/>
          <p:cNvGrpSpPr/>
          <p:nvPr/>
        </p:nvGrpSpPr>
        <p:grpSpPr>
          <a:xfrm>
            <a:off x="4413089" y="2113264"/>
            <a:ext cx="317750" cy="317849"/>
            <a:chOff x="1191425" y="238125"/>
            <a:chExt cx="5217575" cy="5219200"/>
          </a:xfrm>
        </p:grpSpPr>
        <p:sp>
          <p:nvSpPr>
            <p:cNvPr id="593" name="Google Shape;593;p30"/>
            <p:cNvSpPr/>
            <p:nvPr/>
          </p:nvSpPr>
          <p:spPr>
            <a:xfrm>
              <a:off x="1191425" y="3001025"/>
              <a:ext cx="2474250" cy="2456300"/>
            </a:xfrm>
            <a:custGeom>
              <a:avLst/>
              <a:gdLst/>
              <a:ahLst/>
              <a:cxnLst/>
              <a:rect l="l" t="t" r="r" b="b"/>
              <a:pathLst>
                <a:path w="98970" h="98252" extrusionOk="0">
                  <a:moveTo>
                    <a:pt x="1" y="0"/>
                  </a:moveTo>
                  <a:cubicBezTo>
                    <a:pt x="1469" y="25607"/>
                    <a:pt x="12168" y="49484"/>
                    <a:pt x="30435" y="67784"/>
                  </a:cubicBezTo>
                  <a:cubicBezTo>
                    <a:pt x="48898" y="86247"/>
                    <a:pt x="73069" y="96946"/>
                    <a:pt x="98969" y="98251"/>
                  </a:cubicBezTo>
                  <a:lnTo>
                    <a:pt x="98969" y="55030"/>
                  </a:lnTo>
                  <a:cubicBezTo>
                    <a:pt x="69644" y="52485"/>
                    <a:pt x="46158" y="29228"/>
                    <a:pt x="432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0"/>
            <p:cNvSpPr/>
            <p:nvPr/>
          </p:nvSpPr>
          <p:spPr>
            <a:xfrm>
              <a:off x="3972275" y="3001025"/>
              <a:ext cx="2436725" cy="2453850"/>
            </a:xfrm>
            <a:custGeom>
              <a:avLst/>
              <a:gdLst/>
              <a:ahLst/>
              <a:cxnLst/>
              <a:rect l="l" t="t" r="r" b="b"/>
              <a:pathLst>
                <a:path w="97469" h="98154" extrusionOk="0">
                  <a:moveTo>
                    <a:pt x="54215" y="0"/>
                  </a:moveTo>
                  <a:cubicBezTo>
                    <a:pt x="51344" y="28706"/>
                    <a:pt x="28608" y="51670"/>
                    <a:pt x="0" y="54867"/>
                  </a:cubicBezTo>
                  <a:lnTo>
                    <a:pt x="0" y="98153"/>
                  </a:lnTo>
                  <a:cubicBezTo>
                    <a:pt x="25313" y="96522"/>
                    <a:pt x="48898" y="85888"/>
                    <a:pt x="67034" y="67784"/>
                  </a:cubicBezTo>
                  <a:cubicBezTo>
                    <a:pt x="85301" y="49484"/>
                    <a:pt x="96001" y="25607"/>
                    <a:pt x="974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0"/>
            <p:cNvSpPr/>
            <p:nvPr/>
          </p:nvSpPr>
          <p:spPr>
            <a:xfrm>
              <a:off x="1191425" y="238125"/>
              <a:ext cx="2474250" cy="2456300"/>
            </a:xfrm>
            <a:custGeom>
              <a:avLst/>
              <a:gdLst/>
              <a:ahLst/>
              <a:cxnLst/>
              <a:rect l="l" t="t" r="r" b="b"/>
              <a:pathLst>
                <a:path w="98970" h="98252" extrusionOk="0">
                  <a:moveTo>
                    <a:pt x="98969" y="0"/>
                  </a:moveTo>
                  <a:cubicBezTo>
                    <a:pt x="73069" y="1305"/>
                    <a:pt x="48898" y="12004"/>
                    <a:pt x="30435" y="30467"/>
                  </a:cubicBezTo>
                  <a:cubicBezTo>
                    <a:pt x="12168" y="48767"/>
                    <a:pt x="1469" y="72644"/>
                    <a:pt x="1" y="98251"/>
                  </a:cubicBezTo>
                  <a:lnTo>
                    <a:pt x="43255" y="98251"/>
                  </a:lnTo>
                  <a:cubicBezTo>
                    <a:pt x="46158" y="69024"/>
                    <a:pt x="69644" y="45766"/>
                    <a:pt x="98969" y="43221"/>
                  </a:cubicBezTo>
                  <a:lnTo>
                    <a:pt x="989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0"/>
            <p:cNvSpPr/>
            <p:nvPr/>
          </p:nvSpPr>
          <p:spPr>
            <a:xfrm>
              <a:off x="3972275" y="240550"/>
              <a:ext cx="2436725" cy="2453875"/>
            </a:xfrm>
            <a:custGeom>
              <a:avLst/>
              <a:gdLst/>
              <a:ahLst/>
              <a:cxnLst/>
              <a:rect l="l" t="t" r="r" b="b"/>
              <a:pathLst>
                <a:path w="97469" h="98155" extrusionOk="0">
                  <a:moveTo>
                    <a:pt x="0" y="1"/>
                  </a:moveTo>
                  <a:lnTo>
                    <a:pt x="0" y="43287"/>
                  </a:lnTo>
                  <a:cubicBezTo>
                    <a:pt x="28608" y="46484"/>
                    <a:pt x="51344" y="69449"/>
                    <a:pt x="54215" y="98154"/>
                  </a:cubicBezTo>
                  <a:lnTo>
                    <a:pt x="97469" y="98154"/>
                  </a:lnTo>
                  <a:cubicBezTo>
                    <a:pt x="96001" y="72547"/>
                    <a:pt x="85301" y="48670"/>
                    <a:pt x="67034" y="30370"/>
                  </a:cubicBezTo>
                  <a:cubicBezTo>
                    <a:pt x="48898" y="12266"/>
                    <a:pt x="25313" y="1632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0"/>
            <p:cNvSpPr/>
            <p:nvPr/>
          </p:nvSpPr>
          <p:spPr>
            <a:xfrm>
              <a:off x="3054850" y="2520700"/>
              <a:ext cx="680950" cy="715200"/>
            </a:xfrm>
            <a:custGeom>
              <a:avLst/>
              <a:gdLst/>
              <a:ahLst/>
              <a:cxnLst/>
              <a:rect l="l" t="t" r="r" b="b"/>
              <a:pathLst>
                <a:path w="27238" h="28608" extrusionOk="0">
                  <a:moveTo>
                    <a:pt x="0" y="0"/>
                  </a:moveTo>
                  <a:lnTo>
                    <a:pt x="0" y="6948"/>
                  </a:lnTo>
                  <a:lnTo>
                    <a:pt x="0" y="15364"/>
                  </a:lnTo>
                  <a:cubicBezTo>
                    <a:pt x="0" y="16734"/>
                    <a:pt x="130" y="18039"/>
                    <a:pt x="391" y="19213"/>
                  </a:cubicBezTo>
                  <a:cubicBezTo>
                    <a:pt x="1761" y="25215"/>
                    <a:pt x="6459" y="28608"/>
                    <a:pt x="13635" y="28608"/>
                  </a:cubicBezTo>
                  <a:cubicBezTo>
                    <a:pt x="18430" y="28608"/>
                    <a:pt x="22116" y="27074"/>
                    <a:pt x="24432" y="24269"/>
                  </a:cubicBezTo>
                  <a:cubicBezTo>
                    <a:pt x="26259" y="22084"/>
                    <a:pt x="27238" y="19083"/>
                    <a:pt x="27238" y="15364"/>
                  </a:cubicBezTo>
                  <a:lnTo>
                    <a:pt x="27238" y="0"/>
                  </a:lnTo>
                  <a:lnTo>
                    <a:pt x="17974" y="0"/>
                  </a:lnTo>
                  <a:lnTo>
                    <a:pt x="17974" y="6948"/>
                  </a:lnTo>
                  <a:lnTo>
                    <a:pt x="17974" y="15103"/>
                  </a:lnTo>
                  <a:cubicBezTo>
                    <a:pt x="17974" y="16930"/>
                    <a:pt x="17680" y="18267"/>
                    <a:pt x="17125" y="19213"/>
                  </a:cubicBezTo>
                  <a:cubicBezTo>
                    <a:pt x="16375" y="20453"/>
                    <a:pt x="15201" y="20975"/>
                    <a:pt x="13700" y="20975"/>
                  </a:cubicBezTo>
                  <a:cubicBezTo>
                    <a:pt x="12200" y="20975"/>
                    <a:pt x="11026" y="20453"/>
                    <a:pt x="10275" y="19213"/>
                  </a:cubicBezTo>
                  <a:cubicBezTo>
                    <a:pt x="9721" y="18267"/>
                    <a:pt x="9427" y="16930"/>
                    <a:pt x="9427" y="15103"/>
                  </a:cubicBezTo>
                  <a:lnTo>
                    <a:pt x="9427" y="6948"/>
                  </a:lnTo>
                  <a:lnTo>
                    <a:pt x="94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0"/>
            <p:cNvSpPr/>
            <p:nvPr/>
          </p:nvSpPr>
          <p:spPr>
            <a:xfrm>
              <a:off x="3818950" y="2520700"/>
              <a:ext cx="776375" cy="698900"/>
            </a:xfrm>
            <a:custGeom>
              <a:avLst/>
              <a:gdLst/>
              <a:ahLst/>
              <a:cxnLst/>
              <a:rect l="l" t="t" r="r" b="b"/>
              <a:pathLst>
                <a:path w="31055" h="27956" extrusionOk="0">
                  <a:moveTo>
                    <a:pt x="360" y="0"/>
                  </a:moveTo>
                  <a:lnTo>
                    <a:pt x="10113" y="13863"/>
                  </a:lnTo>
                  <a:lnTo>
                    <a:pt x="6264" y="19213"/>
                  </a:lnTo>
                  <a:lnTo>
                    <a:pt x="6133" y="19409"/>
                  </a:lnTo>
                  <a:lnTo>
                    <a:pt x="1" y="27955"/>
                  </a:lnTo>
                  <a:lnTo>
                    <a:pt x="10733" y="27955"/>
                  </a:lnTo>
                  <a:lnTo>
                    <a:pt x="15463" y="20485"/>
                  </a:lnTo>
                  <a:lnTo>
                    <a:pt x="20290" y="27955"/>
                  </a:lnTo>
                  <a:lnTo>
                    <a:pt x="31055" y="27955"/>
                  </a:lnTo>
                  <a:lnTo>
                    <a:pt x="24825" y="19213"/>
                  </a:lnTo>
                  <a:lnTo>
                    <a:pt x="20747" y="13505"/>
                  </a:lnTo>
                  <a:lnTo>
                    <a:pt x="25477" y="6948"/>
                  </a:lnTo>
                  <a:lnTo>
                    <a:pt x="30468" y="0"/>
                  </a:lnTo>
                  <a:lnTo>
                    <a:pt x="20323" y="0"/>
                  </a:lnTo>
                  <a:lnTo>
                    <a:pt x="15724" y="6948"/>
                  </a:lnTo>
                  <a:lnTo>
                    <a:pt x="15691" y="7013"/>
                  </a:lnTo>
                  <a:lnTo>
                    <a:pt x="15658" y="6948"/>
                  </a:lnTo>
                  <a:lnTo>
                    <a:pt x="109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9" name="Google Shape;599;p30"/>
          <p:cNvSpPr/>
          <p:nvPr/>
        </p:nvSpPr>
        <p:spPr>
          <a:xfrm>
            <a:off x="6363675" y="2174113"/>
            <a:ext cx="317516" cy="317516"/>
          </a:xfrm>
          <a:custGeom>
            <a:avLst/>
            <a:gdLst/>
            <a:ahLst/>
            <a:cxnLst/>
            <a:rect l="l" t="t" r="r" b="b"/>
            <a:pathLst>
              <a:path w="187325" h="187325" extrusionOk="0">
                <a:moveTo>
                  <a:pt x="102235" y="36195"/>
                </a:moveTo>
                <a:cubicBezTo>
                  <a:pt x="106045" y="36195"/>
                  <a:pt x="109220" y="37465"/>
                  <a:pt x="112395" y="40005"/>
                </a:cubicBezTo>
                <a:cubicBezTo>
                  <a:pt x="114935" y="42545"/>
                  <a:pt x="116205" y="45720"/>
                  <a:pt x="116205" y="49530"/>
                </a:cubicBezTo>
                <a:cubicBezTo>
                  <a:pt x="116205" y="53340"/>
                  <a:pt x="114935" y="56515"/>
                  <a:pt x="112395" y="59055"/>
                </a:cubicBezTo>
                <a:cubicBezTo>
                  <a:pt x="109220" y="61595"/>
                  <a:pt x="106045" y="62865"/>
                  <a:pt x="102235" y="62865"/>
                </a:cubicBezTo>
                <a:cubicBezTo>
                  <a:pt x="98425" y="62865"/>
                  <a:pt x="94615" y="61595"/>
                  <a:pt x="92075" y="59055"/>
                </a:cubicBezTo>
                <a:cubicBezTo>
                  <a:pt x="88900" y="56515"/>
                  <a:pt x="87630" y="53340"/>
                  <a:pt x="87630" y="49530"/>
                </a:cubicBezTo>
                <a:cubicBezTo>
                  <a:pt x="87630" y="45720"/>
                  <a:pt x="88900" y="42545"/>
                  <a:pt x="92075" y="40005"/>
                </a:cubicBezTo>
                <a:cubicBezTo>
                  <a:pt x="94615" y="37465"/>
                  <a:pt x="98425" y="36195"/>
                  <a:pt x="102235" y="36195"/>
                </a:cubicBezTo>
                <a:close/>
                <a:moveTo>
                  <a:pt x="88900" y="74930"/>
                </a:moveTo>
                <a:cubicBezTo>
                  <a:pt x="94615" y="74930"/>
                  <a:pt x="99060" y="76200"/>
                  <a:pt x="102235" y="79375"/>
                </a:cubicBezTo>
                <a:cubicBezTo>
                  <a:pt x="105410" y="81915"/>
                  <a:pt x="106680" y="85725"/>
                  <a:pt x="106680" y="90170"/>
                </a:cubicBezTo>
                <a:cubicBezTo>
                  <a:pt x="106680" y="90805"/>
                  <a:pt x="106680" y="92710"/>
                  <a:pt x="106680" y="95250"/>
                </a:cubicBezTo>
                <a:cubicBezTo>
                  <a:pt x="106045" y="97155"/>
                  <a:pt x="106045" y="99695"/>
                  <a:pt x="105410" y="101600"/>
                </a:cubicBezTo>
                <a:lnTo>
                  <a:pt x="99060" y="122555"/>
                </a:lnTo>
                <a:cubicBezTo>
                  <a:pt x="99060" y="124460"/>
                  <a:pt x="98425" y="126365"/>
                  <a:pt x="97790" y="128270"/>
                </a:cubicBezTo>
                <a:cubicBezTo>
                  <a:pt x="97790" y="130810"/>
                  <a:pt x="97155" y="132715"/>
                  <a:pt x="97155" y="133350"/>
                </a:cubicBezTo>
                <a:cubicBezTo>
                  <a:pt x="97155" y="136525"/>
                  <a:pt x="97790" y="138430"/>
                  <a:pt x="99060" y="139065"/>
                </a:cubicBezTo>
                <a:cubicBezTo>
                  <a:pt x="100330" y="140335"/>
                  <a:pt x="102870" y="140970"/>
                  <a:pt x="106045" y="140970"/>
                </a:cubicBezTo>
                <a:cubicBezTo>
                  <a:pt x="107315" y="140970"/>
                  <a:pt x="109220" y="140335"/>
                  <a:pt x="111125" y="140335"/>
                </a:cubicBezTo>
                <a:cubicBezTo>
                  <a:pt x="112395" y="139700"/>
                  <a:pt x="114300" y="139065"/>
                  <a:pt x="114935" y="138430"/>
                </a:cubicBezTo>
                <a:lnTo>
                  <a:pt x="114935" y="138430"/>
                </a:lnTo>
                <a:lnTo>
                  <a:pt x="113030" y="145415"/>
                </a:lnTo>
                <a:cubicBezTo>
                  <a:pt x="108585" y="147320"/>
                  <a:pt x="104775" y="148590"/>
                  <a:pt x="101600" y="149860"/>
                </a:cubicBezTo>
                <a:cubicBezTo>
                  <a:pt x="99060" y="150495"/>
                  <a:pt x="95250" y="151130"/>
                  <a:pt x="91440" y="151130"/>
                </a:cubicBezTo>
                <a:cubicBezTo>
                  <a:pt x="85725" y="151130"/>
                  <a:pt x="81280" y="149860"/>
                  <a:pt x="78105" y="146685"/>
                </a:cubicBezTo>
                <a:cubicBezTo>
                  <a:pt x="74930" y="144145"/>
                  <a:pt x="73025" y="140335"/>
                  <a:pt x="73025" y="135890"/>
                </a:cubicBezTo>
                <a:cubicBezTo>
                  <a:pt x="73025" y="134620"/>
                  <a:pt x="73660" y="132715"/>
                  <a:pt x="73660" y="130810"/>
                </a:cubicBezTo>
                <a:cubicBezTo>
                  <a:pt x="73660" y="128905"/>
                  <a:pt x="74295" y="127000"/>
                  <a:pt x="74930" y="124460"/>
                </a:cubicBezTo>
                <a:lnTo>
                  <a:pt x="80645" y="103505"/>
                </a:lnTo>
                <a:cubicBezTo>
                  <a:pt x="81280" y="101600"/>
                  <a:pt x="81915" y="99695"/>
                  <a:pt x="81915" y="97790"/>
                </a:cubicBezTo>
                <a:cubicBezTo>
                  <a:pt x="82550" y="95885"/>
                  <a:pt x="82550" y="93980"/>
                  <a:pt x="82550" y="92710"/>
                </a:cubicBezTo>
                <a:cubicBezTo>
                  <a:pt x="82550" y="90170"/>
                  <a:pt x="81915" y="88265"/>
                  <a:pt x="81280" y="86995"/>
                </a:cubicBezTo>
                <a:cubicBezTo>
                  <a:pt x="80010" y="85725"/>
                  <a:pt x="77470" y="85090"/>
                  <a:pt x="74295" y="85090"/>
                </a:cubicBezTo>
                <a:cubicBezTo>
                  <a:pt x="73025" y="85090"/>
                  <a:pt x="71120" y="85725"/>
                  <a:pt x="69850" y="85725"/>
                </a:cubicBezTo>
                <a:cubicBezTo>
                  <a:pt x="67945" y="86360"/>
                  <a:pt x="66675" y="86995"/>
                  <a:pt x="65405" y="87630"/>
                </a:cubicBezTo>
                <a:lnTo>
                  <a:pt x="67310" y="80645"/>
                </a:lnTo>
                <a:cubicBezTo>
                  <a:pt x="71120" y="79375"/>
                  <a:pt x="74930" y="78105"/>
                  <a:pt x="78740" y="76835"/>
                </a:cubicBezTo>
                <a:cubicBezTo>
                  <a:pt x="81915" y="75565"/>
                  <a:pt x="85725" y="74930"/>
                  <a:pt x="88900" y="74930"/>
                </a:cubicBezTo>
                <a:close/>
                <a:moveTo>
                  <a:pt x="93980" y="0"/>
                </a:moveTo>
                <a:cubicBezTo>
                  <a:pt x="41910" y="0"/>
                  <a:pt x="0" y="41910"/>
                  <a:pt x="0" y="93980"/>
                </a:cubicBezTo>
                <a:cubicBezTo>
                  <a:pt x="0" y="145415"/>
                  <a:pt x="41910" y="187325"/>
                  <a:pt x="93980" y="187325"/>
                </a:cubicBezTo>
                <a:cubicBezTo>
                  <a:pt x="145415" y="187325"/>
                  <a:pt x="187325" y="145415"/>
                  <a:pt x="187325" y="93980"/>
                </a:cubicBezTo>
                <a:cubicBezTo>
                  <a:pt x="187325" y="41910"/>
                  <a:pt x="145415" y="0"/>
                  <a:pt x="939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0" name="Google Shape;600;p30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" name="Google Shape;8027;p56">
            <a:extLst>
              <a:ext uri="{FF2B5EF4-FFF2-40B4-BE49-F238E27FC236}">
                <a16:creationId xmlns:a16="http://schemas.microsoft.com/office/drawing/2014/main" id="{19C8EA18-8090-3776-1172-20414A63613B}"/>
              </a:ext>
            </a:extLst>
          </p:cNvPr>
          <p:cNvGrpSpPr/>
          <p:nvPr/>
        </p:nvGrpSpPr>
        <p:grpSpPr>
          <a:xfrm>
            <a:off x="2464222" y="2155701"/>
            <a:ext cx="356177" cy="354339"/>
            <a:chOff x="-47155575" y="3200500"/>
            <a:chExt cx="300875" cy="299325"/>
          </a:xfrm>
          <a:solidFill>
            <a:schemeClr val="accent6"/>
          </a:solidFill>
        </p:grpSpPr>
        <p:sp>
          <p:nvSpPr>
            <p:cNvPr id="3" name="Google Shape;8028;p56">
              <a:extLst>
                <a:ext uri="{FF2B5EF4-FFF2-40B4-BE49-F238E27FC236}">
                  <a16:creationId xmlns:a16="http://schemas.microsoft.com/office/drawing/2014/main" id="{E9C6A6B6-F54C-E5A2-6BB8-2CABAB6F2949}"/>
                </a:ext>
              </a:extLst>
            </p:cNvPr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8029;p56">
              <a:extLst>
                <a:ext uri="{FF2B5EF4-FFF2-40B4-BE49-F238E27FC236}">
                  <a16:creationId xmlns:a16="http://schemas.microsoft.com/office/drawing/2014/main" id="{0906A757-9F7F-240A-D0AA-2BD3AC5E72CB}"/>
                </a:ext>
              </a:extLst>
            </p:cNvPr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8030;p56">
              <a:extLst>
                <a:ext uri="{FF2B5EF4-FFF2-40B4-BE49-F238E27FC236}">
                  <a16:creationId xmlns:a16="http://schemas.microsoft.com/office/drawing/2014/main" id="{3500A195-E917-5955-2031-CDF9BCCD56D3}"/>
                </a:ext>
              </a:extLst>
            </p:cNvPr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031;p56">
              <a:extLst>
                <a:ext uri="{FF2B5EF4-FFF2-40B4-BE49-F238E27FC236}">
                  <a16:creationId xmlns:a16="http://schemas.microsoft.com/office/drawing/2014/main" id="{9CEA1F63-CCBE-034C-DC49-0012ADDE1F46}"/>
                </a:ext>
              </a:extLst>
            </p:cNvPr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032;p56">
              <a:extLst>
                <a:ext uri="{FF2B5EF4-FFF2-40B4-BE49-F238E27FC236}">
                  <a16:creationId xmlns:a16="http://schemas.microsoft.com/office/drawing/2014/main" id="{DE0CEDF9-C1F7-4480-E7BC-22DDEB54EADB}"/>
                </a:ext>
              </a:extLst>
            </p:cNvPr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033;p56">
              <a:extLst>
                <a:ext uri="{FF2B5EF4-FFF2-40B4-BE49-F238E27FC236}">
                  <a16:creationId xmlns:a16="http://schemas.microsoft.com/office/drawing/2014/main" id="{3EDEF8AF-81E4-CF29-5E2C-CCF58EE137A4}"/>
                </a:ext>
              </a:extLst>
            </p:cNvPr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8"/>
          <p:cNvSpPr/>
          <p:nvPr/>
        </p:nvSpPr>
        <p:spPr>
          <a:xfrm>
            <a:off x="1336225" y="3304888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1" name="Google Shape;401;p28"/>
          <p:cNvSpPr/>
          <p:nvPr/>
        </p:nvSpPr>
        <p:spPr>
          <a:xfrm>
            <a:off x="1336225" y="2603538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2" name="Google Shape;402;p28"/>
          <p:cNvSpPr/>
          <p:nvPr/>
        </p:nvSpPr>
        <p:spPr>
          <a:xfrm>
            <a:off x="1336225" y="1902188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3" name="Google Shape;403;p28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</a:rPr>
              <a:t>TOOLS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404" name="Google Shape;404;p28"/>
          <p:cNvSpPr txBox="1">
            <a:spLocks noGrp="1"/>
          </p:cNvSpPr>
          <p:nvPr>
            <p:ph type="ctrTitle"/>
          </p:nvPr>
        </p:nvSpPr>
        <p:spPr>
          <a:xfrm>
            <a:off x="1557931" y="2087899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REACTJS(FRONTEND)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05" name="Google Shape;405;p28"/>
          <p:cNvSpPr txBox="1">
            <a:spLocks noGrp="1"/>
          </p:cNvSpPr>
          <p:nvPr>
            <p:ph type="ctrTitle" idx="2"/>
          </p:nvPr>
        </p:nvSpPr>
        <p:spPr>
          <a:xfrm>
            <a:off x="1557931" y="349058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DJANGO/FLASK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06" name="Google Shape;406;p28"/>
          <p:cNvSpPr txBox="1">
            <a:spLocks noGrp="1"/>
          </p:cNvSpPr>
          <p:nvPr>
            <p:ph type="ctrTitle" idx="3"/>
          </p:nvPr>
        </p:nvSpPr>
        <p:spPr>
          <a:xfrm>
            <a:off x="1557931" y="2789242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PYTHON &amp; ITS LIBRARIES</a:t>
            </a:r>
            <a:endParaRPr dirty="0">
              <a:solidFill>
                <a:schemeClr val="dk1"/>
              </a:solidFill>
            </a:endParaRPr>
          </a:p>
        </p:txBody>
      </p:sp>
      <p:cxnSp>
        <p:nvCxnSpPr>
          <p:cNvPr id="407" name="Google Shape;407;p28"/>
          <p:cNvCxnSpPr/>
          <p:nvPr/>
        </p:nvCxnSpPr>
        <p:spPr>
          <a:xfrm>
            <a:off x="0" y="1197575"/>
            <a:ext cx="3340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8" name="Google Shape;408;p28"/>
          <p:cNvSpPr/>
          <p:nvPr/>
        </p:nvSpPr>
        <p:spPr>
          <a:xfrm>
            <a:off x="819925" y="188073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9" name="Google Shape;409;p28"/>
          <p:cNvSpPr/>
          <p:nvPr/>
        </p:nvSpPr>
        <p:spPr>
          <a:xfrm>
            <a:off x="819925" y="258208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11" name="Google Shape;411;p28"/>
          <p:cNvSpPr/>
          <p:nvPr/>
        </p:nvSpPr>
        <p:spPr>
          <a:xfrm>
            <a:off x="819925" y="328343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grpSp>
        <p:nvGrpSpPr>
          <p:cNvPr id="412" name="Google Shape;412;p28"/>
          <p:cNvGrpSpPr/>
          <p:nvPr/>
        </p:nvGrpSpPr>
        <p:grpSpPr>
          <a:xfrm rot="10800000" flipH="1">
            <a:off x="880550" y="2712182"/>
            <a:ext cx="302125" cy="163726"/>
            <a:chOff x="1319675" y="779200"/>
            <a:chExt cx="2343875" cy="1270175"/>
          </a:xfrm>
        </p:grpSpPr>
        <p:sp>
          <p:nvSpPr>
            <p:cNvPr id="413" name="Google Shape;413;p28"/>
            <p:cNvSpPr/>
            <p:nvPr/>
          </p:nvSpPr>
          <p:spPr>
            <a:xfrm>
              <a:off x="1319675" y="915950"/>
              <a:ext cx="717150" cy="996650"/>
            </a:xfrm>
            <a:custGeom>
              <a:avLst/>
              <a:gdLst/>
              <a:ahLst/>
              <a:cxnLst/>
              <a:rect l="l" t="t" r="r" b="b"/>
              <a:pathLst>
                <a:path w="28686" h="39866" extrusionOk="0">
                  <a:moveTo>
                    <a:pt x="28685" y="1"/>
                  </a:moveTo>
                  <a:lnTo>
                    <a:pt x="0" y="15557"/>
                  </a:lnTo>
                  <a:lnTo>
                    <a:pt x="0" y="24230"/>
                  </a:lnTo>
                  <a:lnTo>
                    <a:pt x="28685" y="39866"/>
                  </a:lnTo>
                  <a:lnTo>
                    <a:pt x="28685" y="29740"/>
                  </a:lnTo>
                  <a:lnTo>
                    <a:pt x="8713" y="19774"/>
                  </a:lnTo>
                  <a:lnTo>
                    <a:pt x="28685" y="10186"/>
                  </a:lnTo>
                  <a:lnTo>
                    <a:pt x="28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4" name="Google Shape;414;p28"/>
            <p:cNvSpPr/>
            <p:nvPr/>
          </p:nvSpPr>
          <p:spPr>
            <a:xfrm>
              <a:off x="2159125" y="779200"/>
              <a:ext cx="626150" cy="1270175"/>
            </a:xfrm>
            <a:custGeom>
              <a:avLst/>
              <a:gdLst/>
              <a:ahLst/>
              <a:cxnLst/>
              <a:rect l="l" t="t" r="r" b="b"/>
              <a:pathLst>
                <a:path w="25046" h="50807" extrusionOk="0">
                  <a:moveTo>
                    <a:pt x="19038" y="0"/>
                  </a:moveTo>
                  <a:lnTo>
                    <a:pt x="1" y="50806"/>
                  </a:lnTo>
                  <a:lnTo>
                    <a:pt x="5969" y="50806"/>
                  </a:lnTo>
                  <a:lnTo>
                    <a:pt x="250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</a:endParaRPr>
            </a:p>
          </p:txBody>
        </p:sp>
        <p:sp>
          <p:nvSpPr>
            <p:cNvPr id="415" name="Google Shape;415;p28"/>
            <p:cNvSpPr/>
            <p:nvPr/>
          </p:nvSpPr>
          <p:spPr>
            <a:xfrm>
              <a:off x="2945900" y="915950"/>
              <a:ext cx="717650" cy="996650"/>
            </a:xfrm>
            <a:custGeom>
              <a:avLst/>
              <a:gdLst/>
              <a:ahLst/>
              <a:cxnLst/>
              <a:rect l="l" t="t" r="r" b="b"/>
              <a:pathLst>
                <a:path w="28706" h="39866" extrusionOk="0">
                  <a:moveTo>
                    <a:pt x="0" y="1"/>
                  </a:moveTo>
                  <a:lnTo>
                    <a:pt x="0" y="10047"/>
                  </a:lnTo>
                  <a:lnTo>
                    <a:pt x="19992" y="19854"/>
                  </a:lnTo>
                  <a:lnTo>
                    <a:pt x="0" y="29740"/>
                  </a:lnTo>
                  <a:lnTo>
                    <a:pt x="0" y="39866"/>
                  </a:lnTo>
                  <a:lnTo>
                    <a:pt x="28705" y="24190"/>
                  </a:lnTo>
                  <a:lnTo>
                    <a:pt x="28705" y="155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16" name="Google Shape;416;p28"/>
          <p:cNvGrpSpPr/>
          <p:nvPr/>
        </p:nvGrpSpPr>
        <p:grpSpPr>
          <a:xfrm>
            <a:off x="898731" y="3413525"/>
            <a:ext cx="265768" cy="163730"/>
            <a:chOff x="1319675" y="2389025"/>
            <a:chExt cx="2224000" cy="1370125"/>
          </a:xfrm>
        </p:grpSpPr>
        <p:sp>
          <p:nvSpPr>
            <p:cNvPr id="417" name="Google Shape;417;p28"/>
            <p:cNvSpPr/>
            <p:nvPr/>
          </p:nvSpPr>
          <p:spPr>
            <a:xfrm>
              <a:off x="1319675" y="2389025"/>
              <a:ext cx="1396475" cy="1369625"/>
            </a:xfrm>
            <a:custGeom>
              <a:avLst/>
              <a:gdLst/>
              <a:ahLst/>
              <a:cxnLst/>
              <a:rect l="l" t="t" r="r" b="b"/>
              <a:pathLst>
                <a:path w="55859" h="54785" extrusionOk="0">
                  <a:moveTo>
                    <a:pt x="49871" y="5988"/>
                  </a:moveTo>
                  <a:lnTo>
                    <a:pt x="49871" y="35509"/>
                  </a:lnTo>
                  <a:lnTo>
                    <a:pt x="5968" y="35509"/>
                  </a:lnTo>
                  <a:lnTo>
                    <a:pt x="5968" y="5988"/>
                  </a:lnTo>
                  <a:close/>
                  <a:moveTo>
                    <a:pt x="5570" y="0"/>
                  </a:moveTo>
                  <a:cubicBezTo>
                    <a:pt x="2487" y="0"/>
                    <a:pt x="0" y="2507"/>
                    <a:pt x="0" y="5570"/>
                  </a:cubicBezTo>
                  <a:lnTo>
                    <a:pt x="0" y="35906"/>
                  </a:lnTo>
                  <a:cubicBezTo>
                    <a:pt x="0" y="38990"/>
                    <a:pt x="2487" y="41476"/>
                    <a:pt x="5570" y="41476"/>
                  </a:cubicBezTo>
                  <a:lnTo>
                    <a:pt x="20549" y="41476"/>
                  </a:lnTo>
                  <a:lnTo>
                    <a:pt x="20549" y="48817"/>
                  </a:lnTo>
                  <a:lnTo>
                    <a:pt x="18182" y="48817"/>
                  </a:lnTo>
                  <a:cubicBezTo>
                    <a:pt x="16531" y="48817"/>
                    <a:pt x="15198" y="50150"/>
                    <a:pt x="15198" y="51801"/>
                  </a:cubicBezTo>
                  <a:cubicBezTo>
                    <a:pt x="15198" y="53452"/>
                    <a:pt x="16531" y="54785"/>
                    <a:pt x="18182" y="54785"/>
                  </a:cubicBezTo>
                  <a:lnTo>
                    <a:pt x="37657" y="54785"/>
                  </a:lnTo>
                  <a:cubicBezTo>
                    <a:pt x="39308" y="54785"/>
                    <a:pt x="40641" y="53452"/>
                    <a:pt x="40641" y="51801"/>
                  </a:cubicBezTo>
                  <a:cubicBezTo>
                    <a:pt x="40641" y="50150"/>
                    <a:pt x="39308" y="48817"/>
                    <a:pt x="37657" y="48817"/>
                  </a:cubicBezTo>
                  <a:lnTo>
                    <a:pt x="35290" y="48817"/>
                  </a:lnTo>
                  <a:lnTo>
                    <a:pt x="35290" y="41496"/>
                  </a:lnTo>
                  <a:lnTo>
                    <a:pt x="50289" y="41496"/>
                  </a:lnTo>
                  <a:cubicBezTo>
                    <a:pt x="53352" y="41476"/>
                    <a:pt x="55839" y="38990"/>
                    <a:pt x="55839" y="35926"/>
                  </a:cubicBezTo>
                  <a:lnTo>
                    <a:pt x="55839" y="5590"/>
                  </a:lnTo>
                  <a:cubicBezTo>
                    <a:pt x="55859" y="2507"/>
                    <a:pt x="53352" y="0"/>
                    <a:pt x="50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8" name="Google Shape;418;p28"/>
            <p:cNvSpPr/>
            <p:nvPr/>
          </p:nvSpPr>
          <p:spPr>
            <a:xfrm>
              <a:off x="2902125" y="2587450"/>
              <a:ext cx="641550" cy="1171700"/>
            </a:xfrm>
            <a:custGeom>
              <a:avLst/>
              <a:gdLst/>
              <a:ahLst/>
              <a:cxnLst/>
              <a:rect l="l" t="t" r="r" b="b"/>
              <a:pathLst>
                <a:path w="25662" h="46868" extrusionOk="0">
                  <a:moveTo>
                    <a:pt x="19615" y="4954"/>
                  </a:moveTo>
                  <a:cubicBezTo>
                    <a:pt x="20550" y="4954"/>
                    <a:pt x="21305" y="5709"/>
                    <a:pt x="21305" y="6644"/>
                  </a:cubicBezTo>
                  <a:lnTo>
                    <a:pt x="21305" y="10623"/>
                  </a:lnTo>
                  <a:cubicBezTo>
                    <a:pt x="21286" y="11558"/>
                    <a:pt x="20550" y="12314"/>
                    <a:pt x="19615" y="12314"/>
                  </a:cubicBezTo>
                  <a:lnTo>
                    <a:pt x="6048" y="12314"/>
                  </a:lnTo>
                  <a:cubicBezTo>
                    <a:pt x="5113" y="12314"/>
                    <a:pt x="4357" y="11558"/>
                    <a:pt x="4357" y="10623"/>
                  </a:cubicBezTo>
                  <a:lnTo>
                    <a:pt x="4357" y="6644"/>
                  </a:lnTo>
                  <a:cubicBezTo>
                    <a:pt x="4357" y="5709"/>
                    <a:pt x="5113" y="4954"/>
                    <a:pt x="6048" y="4954"/>
                  </a:cubicBezTo>
                  <a:close/>
                  <a:moveTo>
                    <a:pt x="19615" y="16173"/>
                  </a:moveTo>
                  <a:cubicBezTo>
                    <a:pt x="20550" y="16173"/>
                    <a:pt x="21305" y="16929"/>
                    <a:pt x="21305" y="17864"/>
                  </a:cubicBezTo>
                  <a:lnTo>
                    <a:pt x="21305" y="21842"/>
                  </a:lnTo>
                  <a:cubicBezTo>
                    <a:pt x="21286" y="22777"/>
                    <a:pt x="20550" y="23513"/>
                    <a:pt x="19615" y="23513"/>
                  </a:cubicBezTo>
                  <a:lnTo>
                    <a:pt x="6048" y="23513"/>
                  </a:lnTo>
                  <a:cubicBezTo>
                    <a:pt x="5113" y="23513"/>
                    <a:pt x="4357" y="22777"/>
                    <a:pt x="4357" y="21842"/>
                  </a:cubicBezTo>
                  <a:lnTo>
                    <a:pt x="4357" y="17864"/>
                  </a:lnTo>
                  <a:cubicBezTo>
                    <a:pt x="4357" y="16929"/>
                    <a:pt x="5113" y="16173"/>
                    <a:pt x="6048" y="16173"/>
                  </a:cubicBezTo>
                  <a:close/>
                  <a:moveTo>
                    <a:pt x="12807" y="29617"/>
                  </a:moveTo>
                  <a:cubicBezTo>
                    <a:pt x="14016" y="29617"/>
                    <a:pt x="15179" y="30556"/>
                    <a:pt x="15179" y="31968"/>
                  </a:cubicBezTo>
                  <a:cubicBezTo>
                    <a:pt x="15179" y="33281"/>
                    <a:pt x="14124" y="34335"/>
                    <a:pt x="12831" y="34335"/>
                  </a:cubicBezTo>
                  <a:cubicBezTo>
                    <a:pt x="10723" y="34335"/>
                    <a:pt x="9668" y="31789"/>
                    <a:pt x="11160" y="30317"/>
                  </a:cubicBezTo>
                  <a:cubicBezTo>
                    <a:pt x="11637" y="29833"/>
                    <a:pt x="12227" y="29617"/>
                    <a:pt x="12807" y="29617"/>
                  </a:cubicBezTo>
                  <a:close/>
                  <a:moveTo>
                    <a:pt x="3104" y="0"/>
                  </a:moveTo>
                  <a:cubicBezTo>
                    <a:pt x="1393" y="0"/>
                    <a:pt x="0" y="1393"/>
                    <a:pt x="0" y="3104"/>
                  </a:cubicBezTo>
                  <a:lnTo>
                    <a:pt x="0" y="43764"/>
                  </a:lnTo>
                  <a:cubicBezTo>
                    <a:pt x="0" y="45475"/>
                    <a:pt x="1393" y="46868"/>
                    <a:pt x="3104" y="46868"/>
                  </a:cubicBezTo>
                  <a:lnTo>
                    <a:pt x="22559" y="46868"/>
                  </a:lnTo>
                  <a:cubicBezTo>
                    <a:pt x="24270" y="46868"/>
                    <a:pt x="25662" y="45475"/>
                    <a:pt x="25662" y="43764"/>
                  </a:cubicBezTo>
                  <a:lnTo>
                    <a:pt x="25662" y="3104"/>
                  </a:lnTo>
                  <a:cubicBezTo>
                    <a:pt x="25662" y="1393"/>
                    <a:pt x="24270" y="0"/>
                    <a:pt x="225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19" name="Google Shape;419;p28"/>
          <p:cNvSpPr/>
          <p:nvPr/>
        </p:nvSpPr>
        <p:spPr>
          <a:xfrm>
            <a:off x="4876837" y="2409598"/>
            <a:ext cx="2681532" cy="1732190"/>
          </a:xfrm>
          <a:custGeom>
            <a:avLst/>
            <a:gdLst/>
            <a:ahLst/>
            <a:cxnLst/>
            <a:rect l="l" t="t" r="r" b="b"/>
            <a:pathLst>
              <a:path w="176649" h="114110" extrusionOk="0">
                <a:moveTo>
                  <a:pt x="5275" y="0"/>
                </a:moveTo>
                <a:cubicBezTo>
                  <a:pt x="2345" y="0"/>
                  <a:pt x="1" y="2344"/>
                  <a:pt x="1" y="5274"/>
                </a:cubicBezTo>
                <a:lnTo>
                  <a:pt x="1" y="108835"/>
                </a:lnTo>
                <a:cubicBezTo>
                  <a:pt x="1" y="111766"/>
                  <a:pt x="2345" y="114110"/>
                  <a:pt x="5275" y="114110"/>
                </a:cubicBezTo>
                <a:lnTo>
                  <a:pt x="171374" y="114110"/>
                </a:lnTo>
                <a:cubicBezTo>
                  <a:pt x="174304" y="114110"/>
                  <a:pt x="176648" y="111766"/>
                  <a:pt x="176648" y="108835"/>
                </a:cubicBezTo>
                <a:lnTo>
                  <a:pt x="176648" y="5274"/>
                </a:lnTo>
                <a:cubicBezTo>
                  <a:pt x="176648" y="2344"/>
                  <a:pt x="174304" y="0"/>
                  <a:pt x="1713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8"/>
          <p:cNvSpPr/>
          <p:nvPr/>
        </p:nvSpPr>
        <p:spPr>
          <a:xfrm>
            <a:off x="5005199" y="2541755"/>
            <a:ext cx="2424808" cy="1467860"/>
          </a:xfrm>
          <a:custGeom>
            <a:avLst/>
            <a:gdLst/>
            <a:ahLst/>
            <a:cxnLst/>
            <a:rect l="l" t="t" r="r" b="b"/>
            <a:pathLst>
              <a:path w="159737" h="96697" extrusionOk="0">
                <a:moveTo>
                  <a:pt x="0" y="1"/>
                </a:moveTo>
                <a:lnTo>
                  <a:pt x="0" y="96697"/>
                </a:lnTo>
                <a:lnTo>
                  <a:pt x="159737" y="96697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91A51"/>
              </a:solidFill>
            </a:endParaRPr>
          </a:p>
        </p:txBody>
      </p:sp>
      <p:sp>
        <p:nvSpPr>
          <p:cNvPr id="421" name="Google Shape;421;p28"/>
          <p:cNvSpPr/>
          <p:nvPr/>
        </p:nvSpPr>
        <p:spPr>
          <a:xfrm>
            <a:off x="4636011" y="4136703"/>
            <a:ext cx="3163178" cy="83900"/>
          </a:xfrm>
          <a:custGeom>
            <a:avLst/>
            <a:gdLst/>
            <a:ahLst/>
            <a:cxnLst/>
            <a:rect l="l" t="t" r="r" b="b"/>
            <a:pathLst>
              <a:path w="208378" h="5527" extrusionOk="0">
                <a:moveTo>
                  <a:pt x="0" y="1"/>
                </a:moveTo>
                <a:lnTo>
                  <a:pt x="0" y="5526"/>
                </a:lnTo>
                <a:lnTo>
                  <a:pt x="208377" y="5526"/>
                </a:lnTo>
                <a:lnTo>
                  <a:pt x="2083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22" name="Google Shape;422;p28"/>
          <p:cNvSpPr/>
          <p:nvPr/>
        </p:nvSpPr>
        <p:spPr>
          <a:xfrm>
            <a:off x="5005199" y="2541755"/>
            <a:ext cx="2424808" cy="141083"/>
          </a:xfrm>
          <a:custGeom>
            <a:avLst/>
            <a:gdLst/>
            <a:ahLst/>
            <a:cxnLst/>
            <a:rect l="l" t="t" r="r" b="b"/>
            <a:pathLst>
              <a:path w="159737" h="9294" extrusionOk="0">
                <a:moveTo>
                  <a:pt x="0" y="1"/>
                </a:moveTo>
                <a:lnTo>
                  <a:pt x="0" y="9294"/>
                </a:lnTo>
                <a:lnTo>
                  <a:pt x="159737" y="9294"/>
                </a:lnTo>
                <a:lnTo>
                  <a:pt x="15973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8"/>
          <p:cNvSpPr/>
          <p:nvPr/>
        </p:nvSpPr>
        <p:spPr>
          <a:xfrm>
            <a:off x="5143716" y="2742556"/>
            <a:ext cx="1029417" cy="521069"/>
          </a:xfrm>
          <a:custGeom>
            <a:avLst/>
            <a:gdLst/>
            <a:ahLst/>
            <a:cxnLst/>
            <a:rect l="l" t="t" r="r" b="b"/>
            <a:pathLst>
              <a:path w="67814" h="34326" extrusionOk="0">
                <a:moveTo>
                  <a:pt x="1" y="1"/>
                </a:moveTo>
                <a:lnTo>
                  <a:pt x="1" y="34326"/>
                </a:lnTo>
                <a:lnTo>
                  <a:pt x="67813" y="34326"/>
                </a:lnTo>
                <a:lnTo>
                  <a:pt x="678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28"/>
          <p:cNvSpPr/>
          <p:nvPr/>
        </p:nvSpPr>
        <p:spPr>
          <a:xfrm>
            <a:off x="5221240" y="2834061"/>
            <a:ext cx="297407" cy="297391"/>
          </a:xfrm>
          <a:custGeom>
            <a:avLst/>
            <a:gdLst/>
            <a:ahLst/>
            <a:cxnLst/>
            <a:rect l="l" t="t" r="r" b="b"/>
            <a:pathLst>
              <a:path w="19592" h="19591" extrusionOk="0">
                <a:moveTo>
                  <a:pt x="1" y="0"/>
                </a:moveTo>
                <a:lnTo>
                  <a:pt x="1" y="19591"/>
                </a:lnTo>
                <a:lnTo>
                  <a:pt x="19591" y="19591"/>
                </a:lnTo>
                <a:lnTo>
                  <a:pt x="195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28"/>
          <p:cNvSpPr/>
          <p:nvPr/>
        </p:nvSpPr>
        <p:spPr>
          <a:xfrm>
            <a:off x="5500826" y="3535575"/>
            <a:ext cx="908690" cy="329163"/>
          </a:xfrm>
          <a:custGeom>
            <a:avLst/>
            <a:gdLst/>
            <a:ahLst/>
            <a:cxnLst/>
            <a:rect l="l" t="t" r="r" b="b"/>
            <a:pathLst>
              <a:path w="59861" h="21684" extrusionOk="0">
                <a:moveTo>
                  <a:pt x="1" y="1"/>
                </a:moveTo>
                <a:lnTo>
                  <a:pt x="1" y="21684"/>
                </a:lnTo>
                <a:lnTo>
                  <a:pt x="59860" y="21684"/>
                </a:lnTo>
                <a:lnTo>
                  <a:pt x="5986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8"/>
          <p:cNvSpPr/>
          <p:nvPr/>
        </p:nvSpPr>
        <p:spPr>
          <a:xfrm>
            <a:off x="5560559" y="3610549"/>
            <a:ext cx="679927" cy="53403"/>
          </a:xfrm>
          <a:custGeom>
            <a:avLst/>
            <a:gdLst/>
            <a:ahLst/>
            <a:cxnLst/>
            <a:rect l="l" t="t" r="r" b="b"/>
            <a:pathLst>
              <a:path w="44791" h="3518" extrusionOk="0">
                <a:moveTo>
                  <a:pt x="1" y="1"/>
                </a:moveTo>
                <a:lnTo>
                  <a:pt x="1" y="3517"/>
                </a:lnTo>
                <a:lnTo>
                  <a:pt x="44791" y="3517"/>
                </a:lnTo>
                <a:lnTo>
                  <a:pt x="4479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27" name="Google Shape;427;p28"/>
          <p:cNvSpPr/>
          <p:nvPr/>
        </p:nvSpPr>
        <p:spPr>
          <a:xfrm>
            <a:off x="5560559" y="3710949"/>
            <a:ext cx="526154" cy="52128"/>
          </a:xfrm>
          <a:custGeom>
            <a:avLst/>
            <a:gdLst/>
            <a:ahLst/>
            <a:cxnLst/>
            <a:rect l="l" t="t" r="r" b="b"/>
            <a:pathLst>
              <a:path w="34661" h="3434" extrusionOk="0">
                <a:moveTo>
                  <a:pt x="1" y="1"/>
                </a:moveTo>
                <a:lnTo>
                  <a:pt x="1" y="3433"/>
                </a:lnTo>
                <a:lnTo>
                  <a:pt x="34661" y="3433"/>
                </a:lnTo>
                <a:lnTo>
                  <a:pt x="34661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28" name="Google Shape;428;p28"/>
          <p:cNvSpPr/>
          <p:nvPr/>
        </p:nvSpPr>
        <p:spPr>
          <a:xfrm>
            <a:off x="5180573" y="3535575"/>
            <a:ext cx="322818" cy="329163"/>
          </a:xfrm>
          <a:custGeom>
            <a:avLst/>
            <a:gdLst/>
            <a:ahLst/>
            <a:cxnLst/>
            <a:rect l="l" t="t" r="r" b="b"/>
            <a:pathLst>
              <a:path w="21266" h="21684" extrusionOk="0">
                <a:moveTo>
                  <a:pt x="1" y="1"/>
                </a:moveTo>
                <a:lnTo>
                  <a:pt x="1" y="21684"/>
                </a:lnTo>
                <a:lnTo>
                  <a:pt x="21265" y="21684"/>
                </a:lnTo>
                <a:lnTo>
                  <a:pt x="2126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28"/>
          <p:cNvSpPr/>
          <p:nvPr/>
        </p:nvSpPr>
        <p:spPr>
          <a:xfrm>
            <a:off x="5242842" y="3644719"/>
            <a:ext cx="218729" cy="109463"/>
          </a:xfrm>
          <a:custGeom>
            <a:avLst/>
            <a:gdLst/>
            <a:ahLst/>
            <a:cxnLst/>
            <a:rect l="l" t="t" r="r" b="b"/>
            <a:pathLst>
              <a:path w="14409" h="7211" extrusionOk="0">
                <a:moveTo>
                  <a:pt x="13060" y="1"/>
                </a:moveTo>
                <a:cubicBezTo>
                  <a:pt x="12832" y="1"/>
                  <a:pt x="12594" y="102"/>
                  <a:pt x="12391" y="345"/>
                </a:cubicBezTo>
                <a:lnTo>
                  <a:pt x="6950" y="5117"/>
                </a:lnTo>
                <a:lnTo>
                  <a:pt x="1592" y="345"/>
                </a:lnTo>
                <a:cubicBezTo>
                  <a:pt x="1424" y="178"/>
                  <a:pt x="1194" y="94"/>
                  <a:pt x="964" y="94"/>
                </a:cubicBezTo>
                <a:cubicBezTo>
                  <a:pt x="734" y="94"/>
                  <a:pt x="503" y="178"/>
                  <a:pt x="336" y="345"/>
                </a:cubicBezTo>
                <a:cubicBezTo>
                  <a:pt x="1" y="764"/>
                  <a:pt x="1" y="1266"/>
                  <a:pt x="336" y="1601"/>
                </a:cubicBezTo>
                <a:lnTo>
                  <a:pt x="6364" y="6959"/>
                </a:lnTo>
                <a:cubicBezTo>
                  <a:pt x="6531" y="7127"/>
                  <a:pt x="6761" y="7210"/>
                  <a:pt x="6992" y="7210"/>
                </a:cubicBezTo>
                <a:cubicBezTo>
                  <a:pt x="7222" y="7210"/>
                  <a:pt x="7452" y="7127"/>
                  <a:pt x="7619" y="6959"/>
                </a:cubicBezTo>
                <a:lnTo>
                  <a:pt x="13647" y="1685"/>
                </a:lnTo>
                <a:cubicBezTo>
                  <a:pt x="14408" y="987"/>
                  <a:pt x="13776" y="1"/>
                  <a:pt x="1306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8"/>
          <p:cNvSpPr/>
          <p:nvPr/>
        </p:nvSpPr>
        <p:spPr>
          <a:xfrm>
            <a:off x="5683836" y="3292847"/>
            <a:ext cx="704079" cy="155049"/>
          </a:xfrm>
          <a:custGeom>
            <a:avLst/>
            <a:gdLst/>
            <a:ahLst/>
            <a:cxnLst/>
            <a:rect l="l" t="t" r="r" b="b"/>
            <a:pathLst>
              <a:path w="46382" h="10214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28"/>
          <p:cNvSpPr/>
          <p:nvPr/>
        </p:nvSpPr>
        <p:spPr>
          <a:xfrm>
            <a:off x="5683836" y="3100941"/>
            <a:ext cx="704079" cy="155064"/>
          </a:xfrm>
          <a:custGeom>
            <a:avLst/>
            <a:gdLst/>
            <a:ahLst/>
            <a:cxnLst/>
            <a:rect l="l" t="t" r="r" b="b"/>
            <a:pathLst>
              <a:path w="46382" h="10215" extrusionOk="0">
                <a:moveTo>
                  <a:pt x="1" y="0"/>
                </a:moveTo>
                <a:lnTo>
                  <a:pt x="1" y="10214"/>
                </a:lnTo>
                <a:lnTo>
                  <a:pt x="46381" y="10214"/>
                </a:lnTo>
                <a:lnTo>
                  <a:pt x="4638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28"/>
          <p:cNvSpPr/>
          <p:nvPr/>
        </p:nvSpPr>
        <p:spPr>
          <a:xfrm>
            <a:off x="6387899" y="3102216"/>
            <a:ext cx="155049" cy="155049"/>
          </a:xfrm>
          <a:custGeom>
            <a:avLst/>
            <a:gdLst/>
            <a:ahLst/>
            <a:cxnLst/>
            <a:rect l="l" t="t" r="r" b="b"/>
            <a:pathLst>
              <a:path w="10214" h="10214" extrusionOk="0">
                <a:moveTo>
                  <a:pt x="0" y="0"/>
                </a:moveTo>
                <a:lnTo>
                  <a:pt x="0" y="10214"/>
                </a:lnTo>
                <a:lnTo>
                  <a:pt x="10214" y="10214"/>
                </a:lnTo>
                <a:lnTo>
                  <a:pt x="10214" y="0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rgbClr val="48FF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8"/>
          <p:cNvSpPr/>
          <p:nvPr/>
        </p:nvSpPr>
        <p:spPr>
          <a:xfrm>
            <a:off x="6579790" y="3182275"/>
            <a:ext cx="744746" cy="714234"/>
          </a:xfrm>
          <a:custGeom>
            <a:avLst/>
            <a:gdLst/>
            <a:ahLst/>
            <a:cxnLst/>
            <a:rect l="l" t="t" r="r" b="b"/>
            <a:pathLst>
              <a:path w="49061" h="47051" extrusionOk="0">
                <a:moveTo>
                  <a:pt x="1" y="1"/>
                </a:moveTo>
                <a:lnTo>
                  <a:pt x="1" y="47051"/>
                </a:lnTo>
                <a:lnTo>
                  <a:pt x="49060" y="47051"/>
                </a:lnTo>
                <a:lnTo>
                  <a:pt x="4906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8"/>
          <p:cNvSpPr/>
          <p:nvPr/>
        </p:nvSpPr>
        <p:spPr>
          <a:xfrm>
            <a:off x="6668745" y="3215322"/>
            <a:ext cx="728230" cy="623427"/>
          </a:xfrm>
          <a:custGeom>
            <a:avLst/>
            <a:gdLst/>
            <a:ahLst/>
            <a:cxnLst/>
            <a:rect l="l" t="t" r="r" b="b"/>
            <a:pathLst>
              <a:path w="47973" h="41069" extrusionOk="0">
                <a:moveTo>
                  <a:pt x="20698" y="2821"/>
                </a:moveTo>
                <a:cubicBezTo>
                  <a:pt x="25039" y="2821"/>
                  <a:pt x="29467" y="4434"/>
                  <a:pt x="33070" y="8037"/>
                </a:cubicBezTo>
                <a:cubicBezTo>
                  <a:pt x="44121" y="19172"/>
                  <a:pt x="36251" y="38176"/>
                  <a:pt x="20512" y="38176"/>
                </a:cubicBezTo>
                <a:cubicBezTo>
                  <a:pt x="10801" y="38176"/>
                  <a:pt x="2931" y="30223"/>
                  <a:pt x="2931" y="20512"/>
                </a:cubicBezTo>
                <a:cubicBezTo>
                  <a:pt x="2931" y="9866"/>
                  <a:pt x="11625" y="2821"/>
                  <a:pt x="20698" y="2821"/>
                </a:cubicBezTo>
                <a:close/>
                <a:moveTo>
                  <a:pt x="20512" y="0"/>
                </a:moveTo>
                <a:cubicBezTo>
                  <a:pt x="9210" y="0"/>
                  <a:pt x="1" y="9126"/>
                  <a:pt x="1" y="20512"/>
                </a:cubicBezTo>
                <a:cubicBezTo>
                  <a:pt x="1" y="32859"/>
                  <a:pt x="10118" y="41068"/>
                  <a:pt x="20681" y="41068"/>
                </a:cubicBezTo>
                <a:cubicBezTo>
                  <a:pt x="25730" y="41068"/>
                  <a:pt x="30882" y="39192"/>
                  <a:pt x="35079" y="34995"/>
                </a:cubicBezTo>
                <a:cubicBezTo>
                  <a:pt x="47972" y="22102"/>
                  <a:pt x="38847" y="0"/>
                  <a:pt x="20512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35" name="Google Shape;435;p28"/>
          <p:cNvSpPr/>
          <p:nvPr/>
        </p:nvSpPr>
        <p:spPr>
          <a:xfrm>
            <a:off x="6905128" y="3364010"/>
            <a:ext cx="186835" cy="328040"/>
          </a:xfrm>
          <a:custGeom>
            <a:avLst/>
            <a:gdLst/>
            <a:ahLst/>
            <a:cxnLst/>
            <a:rect l="l" t="t" r="r" b="b"/>
            <a:pathLst>
              <a:path w="12308" h="21610" extrusionOk="0">
                <a:moveTo>
                  <a:pt x="1508" y="0"/>
                </a:moveTo>
                <a:cubicBezTo>
                  <a:pt x="671" y="0"/>
                  <a:pt x="1" y="670"/>
                  <a:pt x="1" y="1507"/>
                </a:cubicBezTo>
                <a:lnTo>
                  <a:pt x="84" y="1507"/>
                </a:lnTo>
                <a:lnTo>
                  <a:pt x="84" y="20177"/>
                </a:lnTo>
                <a:cubicBezTo>
                  <a:pt x="28" y="21028"/>
                  <a:pt x="740" y="21610"/>
                  <a:pt x="1492" y="21610"/>
                </a:cubicBezTo>
                <a:cubicBezTo>
                  <a:pt x="1849" y="21610"/>
                  <a:pt x="2216" y="21478"/>
                  <a:pt x="2512" y="21181"/>
                </a:cubicBezTo>
                <a:lnTo>
                  <a:pt x="11889" y="11889"/>
                </a:lnTo>
                <a:cubicBezTo>
                  <a:pt x="12140" y="11554"/>
                  <a:pt x="12307" y="11219"/>
                  <a:pt x="12307" y="10800"/>
                </a:cubicBezTo>
                <a:cubicBezTo>
                  <a:pt x="12307" y="10465"/>
                  <a:pt x="12140" y="10047"/>
                  <a:pt x="11889" y="9796"/>
                </a:cubicBezTo>
                <a:lnTo>
                  <a:pt x="2512" y="419"/>
                </a:lnTo>
                <a:cubicBezTo>
                  <a:pt x="2261" y="168"/>
                  <a:pt x="1843" y="0"/>
                  <a:pt x="1508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</a:endParaRPr>
          </a:p>
        </p:txBody>
      </p:sp>
      <p:sp>
        <p:nvSpPr>
          <p:cNvPr id="436" name="Google Shape;436;p28"/>
          <p:cNvSpPr/>
          <p:nvPr/>
        </p:nvSpPr>
        <p:spPr>
          <a:xfrm>
            <a:off x="6858115" y="1367491"/>
            <a:ext cx="1476741" cy="1959677"/>
          </a:xfrm>
          <a:custGeom>
            <a:avLst/>
            <a:gdLst/>
            <a:ahLst/>
            <a:cxnLst/>
            <a:rect l="l" t="t" r="r" b="b"/>
            <a:pathLst>
              <a:path w="97282" h="129096" extrusionOk="0">
                <a:moveTo>
                  <a:pt x="7702" y="0"/>
                </a:moveTo>
                <a:cubicBezTo>
                  <a:pt x="3433" y="84"/>
                  <a:pt x="0" y="3684"/>
                  <a:pt x="84" y="7953"/>
                </a:cubicBezTo>
                <a:lnTo>
                  <a:pt x="84" y="120807"/>
                </a:lnTo>
                <a:cubicBezTo>
                  <a:pt x="84" y="125161"/>
                  <a:pt x="3349" y="129096"/>
                  <a:pt x="7702" y="129096"/>
                </a:cubicBezTo>
                <a:lnTo>
                  <a:pt x="89161" y="129096"/>
                </a:lnTo>
                <a:cubicBezTo>
                  <a:pt x="93682" y="128928"/>
                  <a:pt x="97198" y="125244"/>
                  <a:pt x="97282" y="120807"/>
                </a:cubicBezTo>
                <a:lnTo>
                  <a:pt x="97282" y="7953"/>
                </a:lnTo>
                <a:cubicBezTo>
                  <a:pt x="97198" y="3600"/>
                  <a:pt x="93598" y="0"/>
                  <a:pt x="891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8"/>
          <p:cNvSpPr/>
          <p:nvPr/>
        </p:nvSpPr>
        <p:spPr>
          <a:xfrm>
            <a:off x="6976307" y="1511094"/>
            <a:ext cx="1241633" cy="1500907"/>
          </a:xfrm>
          <a:custGeom>
            <a:avLst/>
            <a:gdLst/>
            <a:ahLst/>
            <a:cxnLst/>
            <a:rect l="l" t="t" r="r" b="b"/>
            <a:pathLst>
              <a:path w="81794" h="98874" extrusionOk="0">
                <a:moveTo>
                  <a:pt x="0" y="0"/>
                </a:moveTo>
                <a:lnTo>
                  <a:pt x="0" y="98873"/>
                </a:lnTo>
                <a:lnTo>
                  <a:pt x="81794" y="98873"/>
                </a:lnTo>
                <a:lnTo>
                  <a:pt x="81794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8"/>
          <p:cNvSpPr/>
          <p:nvPr/>
        </p:nvSpPr>
        <p:spPr>
          <a:xfrm>
            <a:off x="7513876" y="3086960"/>
            <a:ext cx="185560" cy="159086"/>
          </a:xfrm>
          <a:custGeom>
            <a:avLst/>
            <a:gdLst/>
            <a:ahLst/>
            <a:cxnLst/>
            <a:rect l="l" t="t" r="r" b="b"/>
            <a:pathLst>
              <a:path w="12224" h="10480" extrusionOk="0">
                <a:moveTo>
                  <a:pt x="5275" y="1"/>
                </a:moveTo>
                <a:cubicBezTo>
                  <a:pt x="2344" y="1"/>
                  <a:pt x="0" y="2345"/>
                  <a:pt x="0" y="5275"/>
                </a:cubicBezTo>
                <a:cubicBezTo>
                  <a:pt x="0" y="8397"/>
                  <a:pt x="2579" y="10480"/>
                  <a:pt x="5283" y="10480"/>
                </a:cubicBezTo>
                <a:cubicBezTo>
                  <a:pt x="6567" y="10480"/>
                  <a:pt x="7880" y="10010"/>
                  <a:pt x="8958" y="8959"/>
                </a:cubicBezTo>
                <a:cubicBezTo>
                  <a:pt x="12223" y="5693"/>
                  <a:pt x="9879" y="1"/>
                  <a:pt x="527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8"/>
          <p:cNvSpPr/>
          <p:nvPr/>
        </p:nvSpPr>
        <p:spPr>
          <a:xfrm>
            <a:off x="7577419" y="1730946"/>
            <a:ext cx="584612" cy="583352"/>
          </a:xfrm>
          <a:custGeom>
            <a:avLst/>
            <a:gdLst/>
            <a:ahLst/>
            <a:cxnLst/>
            <a:rect l="l" t="t" r="r" b="b"/>
            <a:pathLst>
              <a:path w="38512" h="38429" extrusionOk="0">
                <a:moveTo>
                  <a:pt x="19339" y="14484"/>
                </a:moveTo>
                <a:cubicBezTo>
                  <a:pt x="16577" y="14484"/>
                  <a:pt x="14316" y="16745"/>
                  <a:pt x="14316" y="19507"/>
                </a:cubicBezTo>
                <a:cubicBezTo>
                  <a:pt x="14316" y="22569"/>
                  <a:pt x="16812" y="24594"/>
                  <a:pt x="19411" y="24594"/>
                </a:cubicBezTo>
                <a:cubicBezTo>
                  <a:pt x="20650" y="24594"/>
                  <a:pt x="21913" y="24134"/>
                  <a:pt x="22939" y="23107"/>
                </a:cubicBezTo>
                <a:cubicBezTo>
                  <a:pt x="26037" y="19926"/>
                  <a:pt x="23860" y="14484"/>
                  <a:pt x="19339" y="14484"/>
                </a:cubicBezTo>
                <a:close/>
                <a:moveTo>
                  <a:pt x="19256" y="9629"/>
                </a:moveTo>
                <a:cubicBezTo>
                  <a:pt x="25786" y="9629"/>
                  <a:pt x="30390" y="16075"/>
                  <a:pt x="28381" y="22354"/>
                </a:cubicBezTo>
                <a:cubicBezTo>
                  <a:pt x="27062" y="26229"/>
                  <a:pt x="23469" y="28886"/>
                  <a:pt x="19363" y="28886"/>
                </a:cubicBezTo>
                <a:cubicBezTo>
                  <a:pt x="19299" y="28886"/>
                  <a:pt x="19236" y="28885"/>
                  <a:pt x="19172" y="28884"/>
                </a:cubicBezTo>
                <a:cubicBezTo>
                  <a:pt x="12558" y="28884"/>
                  <a:pt x="7954" y="22438"/>
                  <a:pt x="10047" y="16159"/>
                </a:cubicBezTo>
                <a:cubicBezTo>
                  <a:pt x="11386" y="12224"/>
                  <a:pt x="15070" y="9629"/>
                  <a:pt x="19256" y="9629"/>
                </a:cubicBezTo>
                <a:close/>
                <a:moveTo>
                  <a:pt x="16242" y="1"/>
                </a:moveTo>
                <a:lnTo>
                  <a:pt x="16242" y="2847"/>
                </a:lnTo>
                <a:cubicBezTo>
                  <a:pt x="13898" y="3266"/>
                  <a:pt x="11721" y="4187"/>
                  <a:pt x="9879" y="5526"/>
                </a:cubicBezTo>
                <a:lnTo>
                  <a:pt x="7786" y="3517"/>
                </a:lnTo>
                <a:lnTo>
                  <a:pt x="3433" y="7787"/>
                </a:lnTo>
                <a:lnTo>
                  <a:pt x="5526" y="9796"/>
                </a:lnTo>
                <a:cubicBezTo>
                  <a:pt x="4186" y="11722"/>
                  <a:pt x="3265" y="13898"/>
                  <a:pt x="2847" y="16159"/>
                </a:cubicBezTo>
                <a:lnTo>
                  <a:pt x="0" y="16159"/>
                </a:lnTo>
                <a:lnTo>
                  <a:pt x="0" y="22270"/>
                </a:lnTo>
                <a:lnTo>
                  <a:pt x="2847" y="22270"/>
                </a:lnTo>
                <a:cubicBezTo>
                  <a:pt x="3265" y="24531"/>
                  <a:pt x="4186" y="26707"/>
                  <a:pt x="5526" y="28633"/>
                </a:cubicBezTo>
                <a:lnTo>
                  <a:pt x="3433" y="30642"/>
                </a:lnTo>
                <a:lnTo>
                  <a:pt x="7786" y="34912"/>
                </a:lnTo>
                <a:lnTo>
                  <a:pt x="9879" y="32903"/>
                </a:lnTo>
                <a:cubicBezTo>
                  <a:pt x="11721" y="34242"/>
                  <a:pt x="13898" y="35163"/>
                  <a:pt x="16242" y="35582"/>
                </a:cubicBezTo>
                <a:lnTo>
                  <a:pt x="16242" y="38428"/>
                </a:lnTo>
                <a:lnTo>
                  <a:pt x="22270" y="38428"/>
                </a:lnTo>
                <a:lnTo>
                  <a:pt x="22270" y="35582"/>
                </a:lnTo>
                <a:cubicBezTo>
                  <a:pt x="24614" y="35163"/>
                  <a:pt x="26790" y="34242"/>
                  <a:pt x="28716" y="32903"/>
                </a:cubicBezTo>
                <a:lnTo>
                  <a:pt x="30809" y="34996"/>
                </a:lnTo>
                <a:lnTo>
                  <a:pt x="35079" y="30642"/>
                </a:lnTo>
                <a:lnTo>
                  <a:pt x="33069" y="28633"/>
                </a:lnTo>
                <a:cubicBezTo>
                  <a:pt x="34325" y="26707"/>
                  <a:pt x="35246" y="24531"/>
                  <a:pt x="35665" y="22270"/>
                </a:cubicBezTo>
                <a:lnTo>
                  <a:pt x="38511" y="22270"/>
                </a:lnTo>
                <a:lnTo>
                  <a:pt x="38511" y="16242"/>
                </a:lnTo>
                <a:lnTo>
                  <a:pt x="35665" y="16242"/>
                </a:lnTo>
                <a:cubicBezTo>
                  <a:pt x="35246" y="13898"/>
                  <a:pt x="34325" y="11722"/>
                  <a:pt x="33069" y="9796"/>
                </a:cubicBezTo>
                <a:lnTo>
                  <a:pt x="35079" y="7787"/>
                </a:lnTo>
                <a:lnTo>
                  <a:pt x="30809" y="3517"/>
                </a:lnTo>
                <a:lnTo>
                  <a:pt x="28716" y="5526"/>
                </a:lnTo>
                <a:cubicBezTo>
                  <a:pt x="26790" y="4187"/>
                  <a:pt x="24614" y="3350"/>
                  <a:pt x="22270" y="2847"/>
                </a:cubicBezTo>
                <a:lnTo>
                  <a:pt x="2227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8"/>
          <p:cNvSpPr/>
          <p:nvPr/>
        </p:nvSpPr>
        <p:spPr>
          <a:xfrm>
            <a:off x="7107204" y="1832622"/>
            <a:ext cx="432099" cy="430839"/>
          </a:xfrm>
          <a:custGeom>
            <a:avLst/>
            <a:gdLst/>
            <a:ahLst/>
            <a:cxnLst/>
            <a:rect l="l" t="t" r="r" b="b"/>
            <a:pathLst>
              <a:path w="28465" h="28382" extrusionOk="0">
                <a:moveTo>
                  <a:pt x="14316" y="10633"/>
                </a:moveTo>
                <a:cubicBezTo>
                  <a:pt x="12307" y="10633"/>
                  <a:pt x="10632" y="12307"/>
                  <a:pt x="10632" y="14400"/>
                </a:cubicBezTo>
                <a:cubicBezTo>
                  <a:pt x="10632" y="16628"/>
                  <a:pt x="12504" y="18154"/>
                  <a:pt x="14437" y="18154"/>
                </a:cubicBezTo>
                <a:cubicBezTo>
                  <a:pt x="15337" y="18154"/>
                  <a:pt x="16251" y="17824"/>
                  <a:pt x="16995" y="17079"/>
                </a:cubicBezTo>
                <a:cubicBezTo>
                  <a:pt x="19339" y="14651"/>
                  <a:pt x="17665" y="10633"/>
                  <a:pt x="14316" y="10633"/>
                </a:cubicBezTo>
                <a:close/>
                <a:moveTo>
                  <a:pt x="14232" y="7033"/>
                </a:moveTo>
                <a:cubicBezTo>
                  <a:pt x="19088" y="7033"/>
                  <a:pt x="22521" y="11805"/>
                  <a:pt x="21014" y="16493"/>
                </a:cubicBezTo>
                <a:cubicBezTo>
                  <a:pt x="20093" y="19340"/>
                  <a:pt x="17330" y="21349"/>
                  <a:pt x="14232" y="21349"/>
                </a:cubicBezTo>
                <a:cubicBezTo>
                  <a:pt x="9377" y="21265"/>
                  <a:pt x="5944" y="16493"/>
                  <a:pt x="7535" y="11889"/>
                </a:cubicBezTo>
                <a:lnTo>
                  <a:pt x="7451" y="11889"/>
                </a:lnTo>
                <a:cubicBezTo>
                  <a:pt x="8372" y="8958"/>
                  <a:pt x="11135" y="7033"/>
                  <a:pt x="14232" y="7033"/>
                </a:cubicBezTo>
                <a:close/>
                <a:moveTo>
                  <a:pt x="11972" y="0"/>
                </a:moveTo>
                <a:lnTo>
                  <a:pt x="11972" y="2093"/>
                </a:lnTo>
                <a:cubicBezTo>
                  <a:pt x="10298" y="2428"/>
                  <a:pt x="8707" y="3098"/>
                  <a:pt x="7284" y="4103"/>
                </a:cubicBezTo>
                <a:lnTo>
                  <a:pt x="5777" y="2596"/>
                </a:lnTo>
                <a:lnTo>
                  <a:pt x="2595" y="5693"/>
                </a:lnTo>
                <a:lnTo>
                  <a:pt x="4102" y="7200"/>
                </a:lnTo>
                <a:cubicBezTo>
                  <a:pt x="3098" y="8623"/>
                  <a:pt x="2428" y="10214"/>
                  <a:pt x="2177" y="11972"/>
                </a:cubicBezTo>
                <a:lnTo>
                  <a:pt x="2093" y="11889"/>
                </a:lnTo>
                <a:lnTo>
                  <a:pt x="0" y="11889"/>
                </a:lnTo>
                <a:lnTo>
                  <a:pt x="0" y="16493"/>
                </a:lnTo>
                <a:lnTo>
                  <a:pt x="2093" y="16493"/>
                </a:lnTo>
                <a:cubicBezTo>
                  <a:pt x="2428" y="18167"/>
                  <a:pt x="3098" y="19758"/>
                  <a:pt x="4102" y="21181"/>
                </a:cubicBezTo>
                <a:lnTo>
                  <a:pt x="2595" y="22688"/>
                </a:lnTo>
                <a:lnTo>
                  <a:pt x="5693" y="25786"/>
                </a:lnTo>
                <a:lnTo>
                  <a:pt x="7200" y="24363"/>
                </a:lnTo>
                <a:cubicBezTo>
                  <a:pt x="8623" y="25284"/>
                  <a:pt x="10214" y="25953"/>
                  <a:pt x="11972" y="26288"/>
                </a:cubicBezTo>
                <a:lnTo>
                  <a:pt x="11972" y="28381"/>
                </a:lnTo>
                <a:lnTo>
                  <a:pt x="16493" y="28381"/>
                </a:lnTo>
                <a:lnTo>
                  <a:pt x="16493" y="26288"/>
                </a:lnTo>
                <a:cubicBezTo>
                  <a:pt x="18167" y="25953"/>
                  <a:pt x="19758" y="25284"/>
                  <a:pt x="21181" y="24363"/>
                </a:cubicBezTo>
                <a:lnTo>
                  <a:pt x="22772" y="25870"/>
                </a:lnTo>
                <a:lnTo>
                  <a:pt x="25869" y="22772"/>
                </a:lnTo>
                <a:lnTo>
                  <a:pt x="24362" y="21265"/>
                </a:lnTo>
                <a:cubicBezTo>
                  <a:pt x="25367" y="19758"/>
                  <a:pt x="26037" y="18167"/>
                  <a:pt x="26372" y="16493"/>
                </a:cubicBezTo>
                <a:lnTo>
                  <a:pt x="28465" y="16493"/>
                </a:lnTo>
                <a:lnTo>
                  <a:pt x="28465" y="11972"/>
                </a:lnTo>
                <a:lnTo>
                  <a:pt x="26372" y="11972"/>
                </a:lnTo>
                <a:cubicBezTo>
                  <a:pt x="26037" y="10214"/>
                  <a:pt x="25367" y="8623"/>
                  <a:pt x="24362" y="7200"/>
                </a:cubicBezTo>
                <a:lnTo>
                  <a:pt x="25869" y="5693"/>
                </a:lnTo>
                <a:lnTo>
                  <a:pt x="22772" y="2596"/>
                </a:lnTo>
                <a:lnTo>
                  <a:pt x="21265" y="4103"/>
                </a:lnTo>
                <a:cubicBezTo>
                  <a:pt x="19842" y="3098"/>
                  <a:pt x="18167" y="2428"/>
                  <a:pt x="16493" y="2093"/>
                </a:cubicBezTo>
                <a:lnTo>
                  <a:pt x="164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8"/>
          <p:cNvSpPr/>
          <p:nvPr/>
        </p:nvSpPr>
        <p:spPr>
          <a:xfrm>
            <a:off x="7225395" y="2240569"/>
            <a:ext cx="636710" cy="635450"/>
          </a:xfrm>
          <a:custGeom>
            <a:avLst/>
            <a:gdLst/>
            <a:ahLst/>
            <a:cxnLst/>
            <a:rect l="l" t="t" r="r" b="b"/>
            <a:pathLst>
              <a:path w="41944" h="41861" extrusionOk="0">
                <a:moveTo>
                  <a:pt x="21243" y="15752"/>
                </a:moveTo>
                <a:cubicBezTo>
                  <a:pt x="20950" y="15752"/>
                  <a:pt x="20650" y="15775"/>
                  <a:pt x="20344" y="15823"/>
                </a:cubicBezTo>
                <a:cubicBezTo>
                  <a:pt x="17414" y="16242"/>
                  <a:pt x="15321" y="19005"/>
                  <a:pt x="15823" y="22019"/>
                </a:cubicBezTo>
                <a:cubicBezTo>
                  <a:pt x="16280" y="24914"/>
                  <a:pt x="18709" y="26576"/>
                  <a:pt x="21185" y="26576"/>
                </a:cubicBezTo>
                <a:cubicBezTo>
                  <a:pt x="22790" y="26576"/>
                  <a:pt x="24415" y="25877"/>
                  <a:pt x="25534" y="24363"/>
                </a:cubicBezTo>
                <a:cubicBezTo>
                  <a:pt x="28198" y="20680"/>
                  <a:pt x="25510" y="15752"/>
                  <a:pt x="21243" y="15752"/>
                </a:cubicBezTo>
                <a:close/>
                <a:moveTo>
                  <a:pt x="21052" y="10506"/>
                </a:moveTo>
                <a:cubicBezTo>
                  <a:pt x="27354" y="10506"/>
                  <a:pt x="32385" y="16206"/>
                  <a:pt x="31227" y="22688"/>
                </a:cubicBezTo>
                <a:cubicBezTo>
                  <a:pt x="30474" y="27125"/>
                  <a:pt x="26958" y="30474"/>
                  <a:pt x="22604" y="31144"/>
                </a:cubicBezTo>
                <a:cubicBezTo>
                  <a:pt x="22054" y="31229"/>
                  <a:pt x="21510" y="31270"/>
                  <a:pt x="20975" y="31270"/>
                </a:cubicBezTo>
                <a:cubicBezTo>
                  <a:pt x="14673" y="31270"/>
                  <a:pt x="9642" y="25571"/>
                  <a:pt x="10800" y="19088"/>
                </a:cubicBezTo>
                <a:cubicBezTo>
                  <a:pt x="11470" y="14735"/>
                  <a:pt x="14986" y="11302"/>
                  <a:pt x="19423" y="10633"/>
                </a:cubicBezTo>
                <a:cubicBezTo>
                  <a:pt x="19973" y="10548"/>
                  <a:pt x="20517" y="10506"/>
                  <a:pt x="21052" y="10506"/>
                </a:cubicBezTo>
                <a:close/>
                <a:moveTo>
                  <a:pt x="21097" y="0"/>
                </a:moveTo>
                <a:lnTo>
                  <a:pt x="17916" y="503"/>
                </a:lnTo>
                <a:lnTo>
                  <a:pt x="14651" y="1005"/>
                </a:lnTo>
                <a:lnTo>
                  <a:pt x="15153" y="4019"/>
                </a:lnTo>
                <a:cubicBezTo>
                  <a:pt x="12725" y="4856"/>
                  <a:pt x="10632" y="6196"/>
                  <a:pt x="8791" y="7870"/>
                </a:cubicBezTo>
                <a:lnTo>
                  <a:pt x="6279" y="6112"/>
                </a:lnTo>
                <a:lnTo>
                  <a:pt x="2428" y="11302"/>
                </a:lnTo>
                <a:lnTo>
                  <a:pt x="4856" y="13144"/>
                </a:lnTo>
                <a:cubicBezTo>
                  <a:pt x="3767" y="15405"/>
                  <a:pt x="3181" y="17833"/>
                  <a:pt x="3098" y="20344"/>
                </a:cubicBezTo>
                <a:lnTo>
                  <a:pt x="0" y="20846"/>
                </a:lnTo>
                <a:lnTo>
                  <a:pt x="1005" y="27293"/>
                </a:lnTo>
                <a:lnTo>
                  <a:pt x="4102" y="26791"/>
                </a:lnTo>
                <a:cubicBezTo>
                  <a:pt x="4939" y="29135"/>
                  <a:pt x="6195" y="31311"/>
                  <a:pt x="7953" y="33153"/>
                </a:cubicBezTo>
                <a:lnTo>
                  <a:pt x="6112" y="35665"/>
                </a:lnTo>
                <a:lnTo>
                  <a:pt x="11386" y="39516"/>
                </a:lnTo>
                <a:lnTo>
                  <a:pt x="13144" y="37004"/>
                </a:lnTo>
                <a:cubicBezTo>
                  <a:pt x="15404" y="38093"/>
                  <a:pt x="17916" y="38679"/>
                  <a:pt x="20428" y="38762"/>
                </a:cubicBezTo>
                <a:lnTo>
                  <a:pt x="20930" y="41860"/>
                </a:lnTo>
                <a:lnTo>
                  <a:pt x="24195" y="41358"/>
                </a:lnTo>
                <a:lnTo>
                  <a:pt x="27376" y="40855"/>
                </a:lnTo>
                <a:lnTo>
                  <a:pt x="26958" y="37842"/>
                </a:lnTo>
                <a:cubicBezTo>
                  <a:pt x="29302" y="37004"/>
                  <a:pt x="31478" y="35665"/>
                  <a:pt x="33237" y="33990"/>
                </a:cubicBezTo>
                <a:lnTo>
                  <a:pt x="35748" y="35832"/>
                </a:lnTo>
                <a:lnTo>
                  <a:pt x="39599" y="30558"/>
                </a:lnTo>
                <a:lnTo>
                  <a:pt x="37088" y="28716"/>
                </a:lnTo>
                <a:cubicBezTo>
                  <a:pt x="38176" y="26456"/>
                  <a:pt x="38846" y="24028"/>
                  <a:pt x="38929" y="21516"/>
                </a:cubicBezTo>
                <a:lnTo>
                  <a:pt x="41943" y="21014"/>
                </a:lnTo>
                <a:lnTo>
                  <a:pt x="40939" y="14568"/>
                </a:lnTo>
                <a:lnTo>
                  <a:pt x="37925" y="15070"/>
                </a:lnTo>
                <a:cubicBezTo>
                  <a:pt x="37088" y="12642"/>
                  <a:pt x="35748" y="10549"/>
                  <a:pt x="34074" y="8707"/>
                </a:cubicBezTo>
                <a:lnTo>
                  <a:pt x="35916" y="6196"/>
                </a:lnTo>
                <a:lnTo>
                  <a:pt x="30641" y="2344"/>
                </a:lnTo>
                <a:lnTo>
                  <a:pt x="28799" y="4856"/>
                </a:lnTo>
                <a:cubicBezTo>
                  <a:pt x="26539" y="3684"/>
                  <a:pt x="24111" y="3098"/>
                  <a:pt x="21600" y="3014"/>
                </a:cubicBezTo>
                <a:lnTo>
                  <a:pt x="2109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oogle Shape;412;p28">
            <a:extLst>
              <a:ext uri="{FF2B5EF4-FFF2-40B4-BE49-F238E27FC236}">
                <a16:creationId xmlns:a16="http://schemas.microsoft.com/office/drawing/2014/main" id="{359E9CDF-75E0-52BF-7C32-CB0738FB05EF}"/>
              </a:ext>
            </a:extLst>
          </p:cNvPr>
          <p:cNvGrpSpPr/>
          <p:nvPr/>
        </p:nvGrpSpPr>
        <p:grpSpPr>
          <a:xfrm rot="10800000" flipH="1">
            <a:off x="880550" y="2006036"/>
            <a:ext cx="302125" cy="163726"/>
            <a:chOff x="1319675" y="779200"/>
            <a:chExt cx="2343875" cy="1270175"/>
          </a:xfrm>
        </p:grpSpPr>
        <p:sp>
          <p:nvSpPr>
            <p:cNvPr id="4" name="Google Shape;413;p28">
              <a:extLst>
                <a:ext uri="{FF2B5EF4-FFF2-40B4-BE49-F238E27FC236}">
                  <a16:creationId xmlns:a16="http://schemas.microsoft.com/office/drawing/2014/main" id="{1332BAE9-115E-0715-A749-294608A8FA79}"/>
                </a:ext>
              </a:extLst>
            </p:cNvPr>
            <p:cNvSpPr/>
            <p:nvPr/>
          </p:nvSpPr>
          <p:spPr>
            <a:xfrm>
              <a:off x="1319675" y="915950"/>
              <a:ext cx="717150" cy="996650"/>
            </a:xfrm>
            <a:custGeom>
              <a:avLst/>
              <a:gdLst/>
              <a:ahLst/>
              <a:cxnLst/>
              <a:rect l="l" t="t" r="r" b="b"/>
              <a:pathLst>
                <a:path w="28686" h="39866" extrusionOk="0">
                  <a:moveTo>
                    <a:pt x="28685" y="1"/>
                  </a:moveTo>
                  <a:lnTo>
                    <a:pt x="0" y="15557"/>
                  </a:lnTo>
                  <a:lnTo>
                    <a:pt x="0" y="24230"/>
                  </a:lnTo>
                  <a:lnTo>
                    <a:pt x="28685" y="39866"/>
                  </a:lnTo>
                  <a:lnTo>
                    <a:pt x="28685" y="29740"/>
                  </a:lnTo>
                  <a:lnTo>
                    <a:pt x="8713" y="19774"/>
                  </a:lnTo>
                  <a:lnTo>
                    <a:pt x="28685" y="10186"/>
                  </a:lnTo>
                  <a:lnTo>
                    <a:pt x="28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" name="Google Shape;414;p28">
              <a:extLst>
                <a:ext uri="{FF2B5EF4-FFF2-40B4-BE49-F238E27FC236}">
                  <a16:creationId xmlns:a16="http://schemas.microsoft.com/office/drawing/2014/main" id="{0505F630-CCEA-614F-4E6D-E57FF5BBCD37}"/>
                </a:ext>
              </a:extLst>
            </p:cNvPr>
            <p:cNvSpPr/>
            <p:nvPr/>
          </p:nvSpPr>
          <p:spPr>
            <a:xfrm>
              <a:off x="2159125" y="779200"/>
              <a:ext cx="626150" cy="1270175"/>
            </a:xfrm>
            <a:custGeom>
              <a:avLst/>
              <a:gdLst/>
              <a:ahLst/>
              <a:cxnLst/>
              <a:rect l="l" t="t" r="r" b="b"/>
              <a:pathLst>
                <a:path w="25046" h="50807" extrusionOk="0">
                  <a:moveTo>
                    <a:pt x="19038" y="0"/>
                  </a:moveTo>
                  <a:lnTo>
                    <a:pt x="1" y="50806"/>
                  </a:lnTo>
                  <a:lnTo>
                    <a:pt x="5969" y="50806"/>
                  </a:lnTo>
                  <a:lnTo>
                    <a:pt x="250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</a:endParaRPr>
            </a:p>
          </p:txBody>
        </p:sp>
        <p:sp>
          <p:nvSpPr>
            <p:cNvPr id="6" name="Google Shape;415;p28">
              <a:extLst>
                <a:ext uri="{FF2B5EF4-FFF2-40B4-BE49-F238E27FC236}">
                  <a16:creationId xmlns:a16="http://schemas.microsoft.com/office/drawing/2014/main" id="{22A70AD0-C9F5-C39F-AC91-3A2893A193F6}"/>
                </a:ext>
              </a:extLst>
            </p:cNvPr>
            <p:cNvSpPr/>
            <p:nvPr/>
          </p:nvSpPr>
          <p:spPr>
            <a:xfrm>
              <a:off x="2945900" y="915950"/>
              <a:ext cx="717650" cy="996650"/>
            </a:xfrm>
            <a:custGeom>
              <a:avLst/>
              <a:gdLst/>
              <a:ahLst/>
              <a:cxnLst/>
              <a:rect l="l" t="t" r="r" b="b"/>
              <a:pathLst>
                <a:path w="28706" h="39866" extrusionOk="0">
                  <a:moveTo>
                    <a:pt x="0" y="1"/>
                  </a:moveTo>
                  <a:lnTo>
                    <a:pt x="0" y="10047"/>
                  </a:lnTo>
                  <a:lnTo>
                    <a:pt x="19992" y="19854"/>
                  </a:lnTo>
                  <a:lnTo>
                    <a:pt x="0" y="29740"/>
                  </a:lnTo>
                  <a:lnTo>
                    <a:pt x="0" y="39866"/>
                  </a:lnTo>
                  <a:lnTo>
                    <a:pt x="28705" y="24190"/>
                  </a:lnTo>
                  <a:lnTo>
                    <a:pt x="28705" y="155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SNEAK PEEK</a:t>
            </a:r>
            <a:endParaRPr/>
          </a:p>
        </p:txBody>
      </p:sp>
      <p:cxnSp>
        <p:nvCxnSpPr>
          <p:cNvPr id="698" name="Google Shape;698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28070EC-24CD-133E-5899-1116B01DA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342" y="1251150"/>
            <a:ext cx="6418098" cy="36101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6B8651-2FB3-E143-F148-5F0F0FED8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881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4739B8-983F-FCC5-1599-A4C9ACF93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3848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35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MOBILE VIEW</a:t>
            </a:r>
            <a:endParaRPr dirty="0"/>
          </a:p>
        </p:txBody>
      </p:sp>
      <p:cxnSp>
        <p:nvCxnSpPr>
          <p:cNvPr id="746" name="Google Shape;746;p35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220C872-ED52-873B-EA78-4BBCB8183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2989" y="1251150"/>
            <a:ext cx="2662484" cy="37691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67DB47-7C7D-AE8D-9125-F37E0E735A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8528" y="1251150"/>
            <a:ext cx="2662484" cy="375520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241</Words>
  <Application>Microsoft Office PowerPoint</Application>
  <PresentationFormat>On-screen Show (16:9)</PresentationFormat>
  <Paragraphs>61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Roboto Thin</vt:lpstr>
      <vt:lpstr>Roboto Light</vt:lpstr>
      <vt:lpstr>Roboto Black</vt:lpstr>
      <vt:lpstr>Roboto Mono Thin</vt:lpstr>
      <vt:lpstr>WEB PROPOSAL</vt:lpstr>
      <vt:lpstr>SDP PROJECT PRESENTATION</vt:lpstr>
      <vt:lpstr>TABLE OF CONTENTS</vt:lpstr>
      <vt:lpstr>MOVIE RECOMMENDATION SYSTEM</vt:lpstr>
      <vt:lpstr>MAJOR REQUIREMENTS</vt:lpstr>
      <vt:lpstr>TOOLS</vt:lpstr>
      <vt:lpstr>SNEAK PEEK</vt:lpstr>
      <vt:lpstr>PowerPoint Presentation</vt:lpstr>
      <vt:lpstr>PowerPoint Presentation</vt:lpstr>
      <vt:lpstr>MOBILE VIEW</vt:lpstr>
      <vt:lpstr>RECOMMEND FUNCTION</vt:lpstr>
      <vt:lpstr>DEMO CREATED USING STREAMLIT</vt:lpstr>
      <vt:lpstr>PowerPoint Presentation</vt:lpstr>
      <vt:lpstr>PROJECT STAGES</vt:lpstr>
      <vt:lpstr>OUR TIMELINE</vt:lpstr>
      <vt:lpstr>RESOURCES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SDP PROJECT PRESENTATION</dc:title>
  <dc:creator>Pearl Patel</dc:creator>
  <cp:lastModifiedBy>Pearl Patel</cp:lastModifiedBy>
  <cp:revision>2</cp:revision>
  <dcterms:modified xsi:type="dcterms:W3CDTF">2024-01-19T07:46:09Z</dcterms:modified>
</cp:coreProperties>
</file>